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70" r:id="rId2"/>
    <p:sldId id="271" r:id="rId3"/>
    <p:sldId id="278" r:id="rId4"/>
    <p:sldId id="272" r:id="rId5"/>
    <p:sldId id="279" r:id="rId6"/>
    <p:sldId id="280" r:id="rId7"/>
    <p:sldId id="281" r:id="rId8"/>
    <p:sldId id="282" r:id="rId9"/>
    <p:sldId id="283" r:id="rId10"/>
    <p:sldId id="284" r:id="rId11"/>
    <p:sldId id="286" r:id="rId12"/>
    <p:sldId id="287" r:id="rId13"/>
    <p:sldId id="288" r:id="rId14"/>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05" d="100"/>
          <a:sy n="105" d="100"/>
        </p:scale>
        <p:origin x="834" y="9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6" d="100"/>
          <a:sy n="86" d="100"/>
        </p:scale>
        <p:origin x="38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ZZICONACCI Matthias" userId="1a01b855-142c-4e67-be71-1215be4ff501" providerId="ADAL" clId="{BDF3A26B-229D-4329-B88F-4CADD18582D3}"/>
    <pc:docChg chg="custSel modSld">
      <pc:chgData name="MOZZICONACCI Matthias" userId="1a01b855-142c-4e67-be71-1215be4ff501" providerId="ADAL" clId="{BDF3A26B-229D-4329-B88F-4CADD18582D3}" dt="2024-05-06T19:22:26.571" v="7" actId="27636"/>
      <pc:docMkLst>
        <pc:docMk/>
      </pc:docMkLst>
      <pc:sldChg chg="modSp mod">
        <pc:chgData name="MOZZICONACCI Matthias" userId="1a01b855-142c-4e67-be71-1215be4ff501" providerId="ADAL" clId="{BDF3A26B-229D-4329-B88F-4CADD18582D3}" dt="2024-05-06T19:22:12.512" v="4" actId="20577"/>
        <pc:sldMkLst>
          <pc:docMk/>
          <pc:sldMk cId="846953034" sldId="270"/>
        </pc:sldMkLst>
        <pc:spChg chg="mod">
          <ac:chgData name="MOZZICONACCI Matthias" userId="1a01b855-142c-4e67-be71-1215be4ff501" providerId="ADAL" clId="{BDF3A26B-229D-4329-B88F-4CADD18582D3}" dt="2024-05-06T19:22:01.364" v="3" actId="20577"/>
          <ac:spMkLst>
            <pc:docMk/>
            <pc:sldMk cId="846953034" sldId="270"/>
            <ac:spMk id="2" creationId="{00000000-0000-0000-0000-000000000000}"/>
          </ac:spMkLst>
        </pc:spChg>
        <pc:spChg chg="mod">
          <ac:chgData name="MOZZICONACCI Matthias" userId="1a01b855-142c-4e67-be71-1215be4ff501" providerId="ADAL" clId="{BDF3A26B-229D-4329-B88F-4CADD18582D3}" dt="2024-05-06T19:22:12.512" v="4" actId="20577"/>
          <ac:spMkLst>
            <pc:docMk/>
            <pc:sldMk cId="846953034" sldId="270"/>
            <ac:spMk id="6" creationId="{E14F9A53-2D27-7FF3-D978-2517FEC9CA5A}"/>
          </ac:spMkLst>
        </pc:spChg>
      </pc:sldChg>
      <pc:sldChg chg="modSp mod">
        <pc:chgData name="MOZZICONACCI Matthias" userId="1a01b855-142c-4e67-be71-1215be4ff501" providerId="ADAL" clId="{BDF3A26B-229D-4329-B88F-4CADD18582D3}" dt="2024-05-06T19:22:26.571" v="7" actId="27636"/>
        <pc:sldMkLst>
          <pc:docMk/>
          <pc:sldMk cId="1192260098" sldId="271"/>
        </pc:sldMkLst>
        <pc:spChg chg="mod">
          <ac:chgData name="MOZZICONACCI Matthias" userId="1a01b855-142c-4e67-be71-1215be4ff501" providerId="ADAL" clId="{BDF3A26B-229D-4329-B88F-4CADD18582D3}" dt="2024-05-06T19:22:26.571" v="7" actId="27636"/>
          <ac:spMkLst>
            <pc:docMk/>
            <pc:sldMk cId="1192260098" sldId="271"/>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ABE9631-04C3-4CD9-9969-3E9F3A18E54E}" type="datetime1">
              <a:rPr lang="fr-FR" smtClean="0"/>
              <a:t>06/05/2024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fr-FR"/>
              <a:t>‹N°›</a:t>
            </a:fld>
            <a:endParaRPr lang="fr-F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5A0CA540-7DD4-47E8-8B05-4B1E9C2555DC}" type="datetime1">
              <a:rPr lang="fr-FR" noProof="0" smtClean="0"/>
              <a:t>06/05/2024</a:t>
            </a:fld>
            <a:endParaRPr lang="fr-FR" noProof="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fr-FR" noProof="0"/>
              <a:t>‹N°›</a:t>
            </a:fld>
            <a:endParaRPr lang="fr-FR"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a:t>Insérez une carte de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1</a:t>
            </a:fld>
            <a:endParaRPr lang="fr-FR"/>
          </a:p>
        </p:txBody>
      </p:sp>
    </p:spTree>
    <p:extLst>
      <p:ext uri="{BB962C8B-B14F-4D97-AF65-F5344CB8AC3E}">
        <p14:creationId xmlns:p14="http://schemas.microsoft.com/office/powerpoint/2010/main" val="240152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10</a:t>
            </a:fld>
            <a:endParaRPr lang="fr-FR"/>
          </a:p>
        </p:txBody>
      </p:sp>
    </p:spTree>
    <p:extLst>
      <p:ext uri="{BB962C8B-B14F-4D97-AF65-F5344CB8AC3E}">
        <p14:creationId xmlns:p14="http://schemas.microsoft.com/office/powerpoint/2010/main" val="276790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11</a:t>
            </a:fld>
            <a:endParaRPr lang="fr-FR"/>
          </a:p>
        </p:txBody>
      </p:sp>
    </p:spTree>
    <p:extLst>
      <p:ext uri="{BB962C8B-B14F-4D97-AF65-F5344CB8AC3E}">
        <p14:creationId xmlns:p14="http://schemas.microsoft.com/office/powerpoint/2010/main" val="15252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12</a:t>
            </a:fld>
            <a:endParaRPr lang="fr-FR"/>
          </a:p>
        </p:txBody>
      </p:sp>
    </p:spTree>
    <p:extLst>
      <p:ext uri="{BB962C8B-B14F-4D97-AF65-F5344CB8AC3E}">
        <p14:creationId xmlns:p14="http://schemas.microsoft.com/office/powerpoint/2010/main" val="27317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13</a:t>
            </a:fld>
            <a:endParaRPr lang="fr-FR"/>
          </a:p>
        </p:txBody>
      </p:sp>
    </p:spTree>
    <p:extLst>
      <p:ext uri="{BB962C8B-B14F-4D97-AF65-F5344CB8AC3E}">
        <p14:creationId xmlns:p14="http://schemas.microsoft.com/office/powerpoint/2010/main" val="356101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a:t>Insérer une image représentant l’une caractéristiques géographiques de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2</a:t>
            </a:fld>
            <a:endParaRPr lang="fr-FR"/>
          </a:p>
        </p:txBody>
      </p:sp>
    </p:spTree>
    <p:extLst>
      <p:ext uri="{BB962C8B-B14F-4D97-AF65-F5344CB8AC3E}">
        <p14:creationId xmlns:p14="http://schemas.microsoft.com/office/powerpoint/2010/main" val="5527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a:t>Insérez une carte de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3</a:t>
            </a:fld>
            <a:endParaRPr lang="fr-FR"/>
          </a:p>
        </p:txBody>
      </p:sp>
    </p:spTree>
    <p:extLst>
      <p:ext uri="{BB962C8B-B14F-4D97-AF65-F5344CB8AC3E}">
        <p14:creationId xmlns:p14="http://schemas.microsoft.com/office/powerpoint/2010/main" val="419891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4</a:t>
            </a:fld>
            <a:endParaRPr lang="fr-FR"/>
          </a:p>
        </p:txBody>
      </p:sp>
    </p:spTree>
    <p:extLst>
      <p:ext uri="{BB962C8B-B14F-4D97-AF65-F5344CB8AC3E}">
        <p14:creationId xmlns:p14="http://schemas.microsoft.com/office/powerpoint/2010/main" val="312989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5</a:t>
            </a:fld>
            <a:endParaRPr lang="fr-FR"/>
          </a:p>
        </p:txBody>
      </p:sp>
    </p:spTree>
    <p:extLst>
      <p:ext uri="{BB962C8B-B14F-4D97-AF65-F5344CB8AC3E}">
        <p14:creationId xmlns:p14="http://schemas.microsoft.com/office/powerpoint/2010/main" val="263032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6</a:t>
            </a:fld>
            <a:endParaRPr lang="fr-FR"/>
          </a:p>
        </p:txBody>
      </p:sp>
    </p:spTree>
    <p:extLst>
      <p:ext uri="{BB962C8B-B14F-4D97-AF65-F5344CB8AC3E}">
        <p14:creationId xmlns:p14="http://schemas.microsoft.com/office/powerpoint/2010/main" val="145451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7</a:t>
            </a:fld>
            <a:endParaRPr lang="fr-FR"/>
          </a:p>
        </p:txBody>
      </p:sp>
    </p:spTree>
    <p:extLst>
      <p:ext uri="{BB962C8B-B14F-4D97-AF65-F5344CB8AC3E}">
        <p14:creationId xmlns:p14="http://schemas.microsoft.com/office/powerpoint/2010/main" val="1338757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8</a:t>
            </a:fld>
            <a:endParaRPr lang="fr-FR"/>
          </a:p>
        </p:txBody>
      </p:sp>
    </p:spTree>
    <p:extLst>
      <p:ext uri="{BB962C8B-B14F-4D97-AF65-F5344CB8AC3E}">
        <p14:creationId xmlns:p14="http://schemas.microsoft.com/office/powerpoint/2010/main" val="238536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9</a:t>
            </a:fld>
            <a:endParaRPr lang="fr-FR"/>
          </a:p>
        </p:txBody>
      </p:sp>
    </p:spTree>
    <p:extLst>
      <p:ext uri="{BB962C8B-B14F-4D97-AF65-F5344CB8AC3E}">
        <p14:creationId xmlns:p14="http://schemas.microsoft.com/office/powerpoint/2010/main" val="258985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6" name="Forme libre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fr-FR" noProof="0">
              <a:solidFill>
                <a:schemeClr val="lt1"/>
              </a:solidFill>
            </a:endParaRPr>
          </a:p>
        </p:txBody>
      </p:sp>
      <p:sp>
        <p:nvSpPr>
          <p:cNvPr id="2" name="Titre 1"/>
          <p:cNvSpPr>
            <a:spLocks noGrp="1"/>
          </p:cNvSpPr>
          <p:nvPr>
            <p:ph type="ctrTitle"/>
          </p:nvPr>
        </p:nvSpPr>
        <p:spPr>
          <a:xfrm>
            <a:off x="1217613" y="1828799"/>
            <a:ext cx="9753600" cy="3048001"/>
          </a:xfrm>
        </p:spPr>
        <p:txBody>
          <a:bodyPr rtlCol="0">
            <a:normAutofit/>
          </a:bodyPr>
          <a:lstStyle>
            <a:lvl1pPr>
              <a:defRPr sz="4400"/>
            </a:lvl1pPr>
          </a:lstStyle>
          <a:p>
            <a:pPr rtl="0"/>
            <a:r>
              <a:rPr lang="fr-FR" noProof="0"/>
              <a:t>Modifiez le style du titre</a:t>
            </a:r>
          </a:p>
        </p:txBody>
      </p:sp>
      <p:sp>
        <p:nvSpPr>
          <p:cNvPr id="3" name="Sous-titre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3B1857EC-C8B9-40BE-A5A9-5DDB6FAD760C}" type="datetime1">
              <a:rPr lang="fr-FR" noProof="0" smtClean="0"/>
              <a:t>06/05/2024</a:t>
            </a:fld>
            <a:endParaRPr lang="fr-FR" noProof="0"/>
          </a:p>
        </p:txBody>
      </p:sp>
      <p:sp>
        <p:nvSpPr>
          <p:cNvPr id="7" name="Espace réservé du numéro de diapositive 6"/>
          <p:cNvSpPr>
            <a:spLocks noGrp="1"/>
          </p:cNvSpPr>
          <p:nvPr>
            <p:ph type="sldNum" sz="quarter" idx="12"/>
          </p:nvPr>
        </p:nvSpPr>
        <p:spPr/>
        <p:txBody>
          <a:bodyPr rtlCol="0"/>
          <a:lstStyle/>
          <a:p>
            <a:pPr rtl="0"/>
            <a:fld id="{F36C87F6-986D-49E6-AF40-1B3A1EE8064D}" type="slidenum">
              <a:rPr lang="fr-FR" noProof="0" smtClean="0"/>
              <a:pPr rtl="0"/>
              <a:t>‹N°›</a:t>
            </a:fld>
            <a:endParaRPr lang="fr-FR" noProof="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lvl1pPr>
              <a:defRPr/>
            </a:lvl1pPr>
            <a:lvl5pPr>
              <a:defRPr/>
            </a:lvl5pPr>
            <a:lvl6pPr>
              <a:defRPr/>
            </a:lvl6pPr>
            <a:lvl7pPr>
              <a:defRPr baseline="0"/>
            </a:lvl7pPr>
            <a:lvl8pPr>
              <a:defRPr baseline="0"/>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p>
            <a:pPr rtl="0"/>
            <a:fld id="{0486B665-ED57-483D-AAAF-821DE3751D72}" type="datetime1">
              <a:rPr lang="fr-FR" noProof="0" smtClean="0"/>
              <a:t>06/05/2024</a:t>
            </a:fld>
            <a:endParaRPr lang="fr-FR" noProof="0" dirty="0"/>
          </a:p>
        </p:txBody>
      </p:sp>
      <p:sp>
        <p:nvSpPr>
          <p:cNvPr id="6" name="Espace réservé du numéro de diapositive 5"/>
          <p:cNvSpPr>
            <a:spLocks noGrp="1"/>
          </p:cNvSpPr>
          <p:nvPr>
            <p:ph type="sldNum" sz="quarter" idx="12"/>
          </p:nvPr>
        </p:nvSpPr>
        <p:spPr/>
        <p:txBody>
          <a:bodyPr rtlCol="0"/>
          <a:lstStyle/>
          <a:p>
            <a:pPr rtl="0"/>
            <a:fld id="{F36C87F6-986D-49E6-AF40-1B3A1EE8064D}" type="slidenum">
              <a:rPr lang="fr-FR" noProof="0" smtClean="0"/>
              <a:t>‹N°›</a:t>
            </a:fld>
            <a:endParaRPr lang="fr-FR" noProof="0" dirty="0"/>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6898" y="685800"/>
            <a:ext cx="2134315" cy="5486400"/>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217613" y="685800"/>
            <a:ext cx="7416138" cy="5486400"/>
          </a:xfrm>
        </p:spPr>
        <p:txBody>
          <a:bodyPr vert="eaVert" rtlCol="0"/>
          <a:lstStyle>
            <a:lvl1pPr>
              <a:defRPr/>
            </a:lvl1pPr>
            <a:lvl5pPr>
              <a:defRPr/>
            </a:lvl5pPr>
            <a:lvl6pPr>
              <a:defRPr/>
            </a:lvl6pPr>
            <a:lvl7pPr>
              <a:defRPr/>
            </a:lvl7pPr>
            <a:lvl8pPr>
              <a:defRPr/>
            </a:lvl8pPr>
            <a:lvl9pPr>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p>
            <a:pPr rtl="0"/>
            <a:fld id="{65763615-7D97-4C54-8DF1-C87056C05759}" type="datetime1">
              <a:rPr lang="fr-FR" noProof="0" smtClean="0"/>
              <a:t>06/05/2024</a:t>
            </a:fld>
            <a:endParaRPr lang="fr-FR" noProof="0" dirty="0"/>
          </a:p>
        </p:txBody>
      </p:sp>
      <p:sp>
        <p:nvSpPr>
          <p:cNvPr id="6" name="Espace réservé du numéro de diapositive 5"/>
          <p:cNvSpPr>
            <a:spLocks noGrp="1"/>
          </p:cNvSpPr>
          <p:nvPr>
            <p:ph type="sldNum" sz="quarter" idx="12"/>
          </p:nvPr>
        </p:nvSpPr>
        <p:spPr/>
        <p:txBody>
          <a:bodyPr rtlCol="0"/>
          <a:lstStyle/>
          <a:p>
            <a:pPr rtl="0"/>
            <a:fld id="{F36C87F6-986D-49E6-AF40-1B3A1EE8064D}" type="slidenum">
              <a:rPr lang="fr-FR" noProof="0" smtClean="0"/>
              <a:t>‹N°›</a:t>
            </a:fld>
            <a:endParaRPr lang="fr-FR" noProof="0" dirty="0"/>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p:nvPr>
        </p:nvSpPr>
        <p:spPr/>
        <p:txBody>
          <a:bodyPr rtlCol="0"/>
          <a:lstStyle>
            <a:lvl1pPr>
              <a:defRPr/>
            </a:lvl1pPr>
            <a:lvl5pPr>
              <a:defRPr/>
            </a:lvl5pPr>
            <a:lvl6pPr>
              <a:defRPr/>
            </a:lvl6pPr>
            <a:lvl7pPr>
              <a:defRPr baseline="0"/>
            </a:lvl7pPr>
            <a:lvl8pPr>
              <a:defRPr baseline="0"/>
            </a:lvl8pPr>
            <a:lvl9pPr>
              <a:defRPr baseline="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EA97A21E-A2D8-4209-8B75-98FD4DDB02A1}" type="datetime1">
              <a:rPr lang="fr-FR" noProof="0" smtClean="0"/>
              <a:t>06/05/2024</a:t>
            </a:fld>
            <a:endParaRPr lang="fr-FR" noProof="0"/>
          </a:p>
        </p:txBody>
      </p:sp>
      <p:sp>
        <p:nvSpPr>
          <p:cNvPr id="6" name="Espace réservé du numéro de diapositive 5"/>
          <p:cNvSpPr>
            <a:spLocks noGrp="1"/>
          </p:cNvSpPr>
          <p:nvPr>
            <p:ph type="sldNum" sz="quarter" idx="12"/>
          </p:nvPr>
        </p:nvSpPr>
        <p:spPr/>
        <p:txBody>
          <a:bodyPr rtlCol="0"/>
          <a:lstStyle/>
          <a:p>
            <a:pPr rtl="0"/>
            <a:fld id="{F36C87F6-986D-49E6-AF40-1B3A1EE8064D}" type="slidenum">
              <a:rPr lang="fr-FR" noProof="0" smtClean="0"/>
              <a:t>‹N°›</a:t>
            </a:fld>
            <a:endParaRPr lang="fr-FR" noProof="0"/>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fr-FR" noProof="0"/>
              <a:t>Modifiez le style du titre</a:t>
            </a:r>
          </a:p>
        </p:txBody>
      </p:sp>
      <p:sp>
        <p:nvSpPr>
          <p:cNvPr id="3" name="Espace réservé du texte 2"/>
          <p:cNvSpPr>
            <a:spLocks noGrp="1"/>
          </p:cNvSpPr>
          <p:nvPr>
            <p:ph type="body" idx="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noProof="0"/>
              <a:t>Cliquez pour modifier les styles du texte du masque</a:t>
            </a:r>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248B697A-9504-4444-B34F-93D3149D5ECF}" type="datetime1">
              <a:rPr lang="fr-FR" noProof="0" smtClean="0"/>
              <a:t>06/05/2024</a:t>
            </a:fld>
            <a:endParaRPr lang="fr-FR" noProof="0"/>
          </a:p>
        </p:txBody>
      </p:sp>
      <p:sp>
        <p:nvSpPr>
          <p:cNvPr id="6" name="Espace réservé du numéro de diapositive 5"/>
          <p:cNvSpPr>
            <a:spLocks noGrp="1"/>
          </p:cNvSpPr>
          <p:nvPr>
            <p:ph type="sldNum" sz="quarter" idx="12"/>
          </p:nvPr>
        </p:nvSpPr>
        <p:spPr/>
        <p:txBody>
          <a:bodyPr rtlCol="0"/>
          <a:lstStyle/>
          <a:p>
            <a:pPr rtl="0"/>
            <a:fld id="{F36C87F6-986D-49E6-AF40-1B3A1EE8064D}" type="slidenum">
              <a:rPr lang="fr-FR" noProof="0" smtClean="0"/>
              <a:t>‹N°›</a:t>
            </a:fld>
            <a:endParaRPr lang="fr-FR" noProof="0"/>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contenu 3"/>
          <p:cNvSpPr>
            <a:spLocks noGrp="1"/>
          </p:cNvSpPr>
          <p:nvPr>
            <p:ph sz="half" idx="2"/>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dirty="0"/>
              <a:t>Ajouter un pied de page</a:t>
            </a:r>
          </a:p>
        </p:txBody>
      </p:sp>
      <p:sp>
        <p:nvSpPr>
          <p:cNvPr id="5" name="Espace réservé de la date 4"/>
          <p:cNvSpPr>
            <a:spLocks noGrp="1"/>
          </p:cNvSpPr>
          <p:nvPr>
            <p:ph type="dt" sz="half" idx="10"/>
          </p:nvPr>
        </p:nvSpPr>
        <p:spPr/>
        <p:txBody>
          <a:bodyPr rtlCol="0"/>
          <a:lstStyle/>
          <a:p>
            <a:pPr rtl="0"/>
            <a:fld id="{B968D71F-7F42-4935-9F0B-E97501B22D0C}" type="datetime1">
              <a:rPr lang="fr-FR" noProof="0" smtClean="0"/>
              <a:t>06/05/2024</a:t>
            </a:fld>
            <a:endParaRPr lang="fr-FR" noProof="0" dirty="0"/>
          </a:p>
        </p:txBody>
      </p:sp>
      <p:sp>
        <p:nvSpPr>
          <p:cNvPr id="7" name="Espace réservé du numéro de diapositive 6"/>
          <p:cNvSpPr>
            <a:spLocks noGrp="1"/>
          </p:cNvSpPr>
          <p:nvPr>
            <p:ph type="sldNum" sz="quarter" idx="12"/>
          </p:nvPr>
        </p:nvSpPr>
        <p:spPr/>
        <p:txBody>
          <a:bodyPr rtlCol="0"/>
          <a:lstStyle/>
          <a:p>
            <a:pPr rtl="0"/>
            <a:fld id="{F36C87F6-986D-49E6-AF40-1B3A1EE8064D}" type="slidenum">
              <a:rPr lang="fr-FR" noProof="0" smtClean="0"/>
              <a:t>‹N°›</a:t>
            </a:fld>
            <a:endParaRPr lang="fr-FR" noProof="0" dirty="0"/>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7614" y="274638"/>
            <a:ext cx="9753600" cy="1325562"/>
          </a:xfrm>
        </p:spPr>
        <p:txBody>
          <a:bodyPr rtlCol="0"/>
          <a:lstStyle>
            <a:lvl1pPr>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texte 4"/>
          <p:cNvSpPr>
            <a:spLocks noGrp="1"/>
          </p:cNvSpPr>
          <p:nvPr>
            <p:ph type="body" sz="quarter" idx="3"/>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dirty="0"/>
              <a:t>Ajouter un pied de page</a:t>
            </a:r>
          </a:p>
        </p:txBody>
      </p:sp>
      <p:sp>
        <p:nvSpPr>
          <p:cNvPr id="7" name="Espace réservé de la date 6"/>
          <p:cNvSpPr>
            <a:spLocks noGrp="1"/>
          </p:cNvSpPr>
          <p:nvPr>
            <p:ph type="dt" sz="half" idx="10"/>
          </p:nvPr>
        </p:nvSpPr>
        <p:spPr/>
        <p:txBody>
          <a:bodyPr rtlCol="0"/>
          <a:lstStyle/>
          <a:p>
            <a:pPr rtl="0"/>
            <a:fld id="{3CE07DA5-46BA-427C-BD25-C8C2EE5DF5DB}" type="datetime1">
              <a:rPr lang="fr-FR" noProof="0" smtClean="0"/>
              <a:t>06/05/2024</a:t>
            </a:fld>
            <a:endParaRPr lang="fr-FR" noProof="0" dirty="0"/>
          </a:p>
        </p:txBody>
      </p:sp>
      <p:sp>
        <p:nvSpPr>
          <p:cNvPr id="9" name="Espace réservé du numéro de diapositive 8"/>
          <p:cNvSpPr>
            <a:spLocks noGrp="1"/>
          </p:cNvSpPr>
          <p:nvPr>
            <p:ph type="sldNum" sz="quarter" idx="12"/>
          </p:nvPr>
        </p:nvSpPr>
        <p:spPr/>
        <p:txBody>
          <a:bodyPr rtlCol="0"/>
          <a:lstStyle/>
          <a:p>
            <a:pPr rtl="0"/>
            <a:fld id="{F36C87F6-986D-49E6-AF40-1B3A1EE8064D}" type="slidenum">
              <a:rPr lang="fr-FR" noProof="0" smtClean="0"/>
              <a:t>‹N°›</a:t>
            </a:fld>
            <a:endParaRPr lang="fr-FR" noProof="0" dirty="0"/>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4" name="Espace réservé du pied de page 3"/>
          <p:cNvSpPr>
            <a:spLocks noGrp="1"/>
          </p:cNvSpPr>
          <p:nvPr>
            <p:ph type="ftr" sz="quarter" idx="11"/>
          </p:nvPr>
        </p:nvSpPr>
        <p:spPr/>
        <p:txBody>
          <a:bodyPr rtlCol="0"/>
          <a:lstStyle/>
          <a:p>
            <a:pPr rtl="0"/>
            <a:r>
              <a:rPr lang="fr-FR" noProof="0"/>
              <a:t>Ajouter un pied de page</a:t>
            </a:r>
          </a:p>
        </p:txBody>
      </p:sp>
      <p:sp>
        <p:nvSpPr>
          <p:cNvPr id="3" name="Espace réservé de la date 2"/>
          <p:cNvSpPr>
            <a:spLocks noGrp="1"/>
          </p:cNvSpPr>
          <p:nvPr>
            <p:ph type="dt" sz="half" idx="10"/>
          </p:nvPr>
        </p:nvSpPr>
        <p:spPr/>
        <p:txBody>
          <a:bodyPr rtlCol="0"/>
          <a:lstStyle/>
          <a:p>
            <a:pPr rtl="0"/>
            <a:fld id="{21F8E24D-04BD-4561-953E-F92C12039734}" type="datetime1">
              <a:rPr lang="fr-FR" noProof="0" smtClean="0"/>
              <a:t>06/05/2024</a:t>
            </a:fld>
            <a:endParaRPr lang="fr-FR" noProof="0"/>
          </a:p>
        </p:txBody>
      </p:sp>
      <p:sp>
        <p:nvSpPr>
          <p:cNvPr id="5" name="Espace réservé du numéro de diapositive 4"/>
          <p:cNvSpPr>
            <a:spLocks noGrp="1"/>
          </p:cNvSpPr>
          <p:nvPr>
            <p:ph type="sldNum" sz="quarter" idx="12"/>
          </p:nvPr>
        </p:nvSpPr>
        <p:spPr/>
        <p:txBody>
          <a:bodyPr rtlCol="0"/>
          <a:lstStyle/>
          <a:p>
            <a:pPr rtl="0"/>
            <a:fld id="{F36C87F6-986D-49E6-AF40-1B3A1EE8064D}" type="slidenum">
              <a:rPr lang="fr-FR" noProof="0" smtClean="0"/>
              <a:t>‹N°›</a:t>
            </a:fld>
            <a:endParaRPr lang="fr-FR" noProof="0"/>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noProof="0"/>
              <a:t>Ajouter un pied de page</a:t>
            </a:r>
          </a:p>
        </p:txBody>
      </p:sp>
      <p:sp>
        <p:nvSpPr>
          <p:cNvPr id="2" name="Espace réservé de la date 1"/>
          <p:cNvSpPr>
            <a:spLocks noGrp="1"/>
          </p:cNvSpPr>
          <p:nvPr>
            <p:ph type="dt" sz="half" idx="10"/>
          </p:nvPr>
        </p:nvSpPr>
        <p:spPr/>
        <p:txBody>
          <a:bodyPr rtlCol="0"/>
          <a:lstStyle/>
          <a:p>
            <a:pPr rtl="0"/>
            <a:fld id="{A2D0F148-EAC4-445B-9AD7-37106A93771B}" type="datetime1">
              <a:rPr lang="fr-FR" noProof="0" smtClean="0"/>
              <a:t>06/05/2024</a:t>
            </a:fld>
            <a:endParaRPr lang="fr-FR" noProof="0"/>
          </a:p>
        </p:txBody>
      </p:sp>
      <p:sp>
        <p:nvSpPr>
          <p:cNvPr id="4" name="Espace réservé du numéro de diapositive 3"/>
          <p:cNvSpPr>
            <a:spLocks noGrp="1"/>
          </p:cNvSpPr>
          <p:nvPr>
            <p:ph type="sldNum" sz="quarter" idx="12"/>
          </p:nvPr>
        </p:nvSpPr>
        <p:spPr/>
        <p:txBody>
          <a:bodyPr rtlCol="0"/>
          <a:lstStyle/>
          <a:p>
            <a:pPr rtl="0"/>
            <a:fld id="{F36C87F6-986D-49E6-AF40-1B3A1EE8064D}" type="slidenum">
              <a:rPr lang="fr-FR" noProof="0" smtClean="0"/>
              <a:t>‹N°›</a:t>
            </a:fld>
            <a:endParaRPr lang="fr-FR" noProof="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dirty="0"/>
          </a:p>
        </p:txBody>
      </p:sp>
      <p:sp>
        <p:nvSpPr>
          <p:cNvPr id="2" name="Titre 1"/>
          <p:cNvSpPr>
            <a:spLocks noGrp="1"/>
          </p:cNvSpPr>
          <p:nvPr>
            <p:ph type="title"/>
          </p:nvPr>
        </p:nvSpPr>
        <p:spPr>
          <a:xfrm>
            <a:off x="684213" y="685800"/>
            <a:ext cx="3886200" cy="4038600"/>
          </a:xfrm>
        </p:spPr>
        <p:txBody>
          <a:bodyPr rtlCol="0" anchor="b">
            <a:noAutofit/>
          </a:bodyPr>
          <a:lstStyle>
            <a:lvl1pPr algn="l">
              <a:defRPr sz="4000" b="0"/>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texte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dirty="0"/>
              <a:t>Ajouter un pied de page</a:t>
            </a:r>
          </a:p>
        </p:txBody>
      </p:sp>
      <p:sp>
        <p:nvSpPr>
          <p:cNvPr id="5" name="Espace réservé de la date 4"/>
          <p:cNvSpPr>
            <a:spLocks noGrp="1"/>
          </p:cNvSpPr>
          <p:nvPr>
            <p:ph type="dt" sz="half" idx="10"/>
          </p:nvPr>
        </p:nvSpPr>
        <p:spPr/>
        <p:txBody>
          <a:bodyPr rtlCol="0"/>
          <a:lstStyle/>
          <a:p>
            <a:pPr rtl="0"/>
            <a:fld id="{AFF755D9-3A71-477F-817C-FE87B74E871E}" type="datetime1">
              <a:rPr lang="fr-FR" noProof="0" smtClean="0"/>
              <a:t>06/05/2024</a:t>
            </a:fld>
            <a:endParaRPr lang="fr-FR" noProof="0" dirty="0"/>
          </a:p>
        </p:txBody>
      </p:sp>
      <p:sp>
        <p:nvSpPr>
          <p:cNvPr id="7" name="Espace réservé du numéro de diapositive 6"/>
          <p:cNvSpPr>
            <a:spLocks noGrp="1"/>
          </p:cNvSpPr>
          <p:nvPr>
            <p:ph type="sldNum" sz="quarter" idx="12"/>
          </p:nvPr>
        </p:nvSpPr>
        <p:spPr/>
        <p:txBody>
          <a:bodyPr rtlCol="0"/>
          <a:lstStyle/>
          <a:p>
            <a:pPr rtl="0"/>
            <a:fld id="{F36C87F6-986D-49E6-AF40-1B3A1EE8064D}" type="slidenum">
              <a:rPr lang="fr-FR" noProof="0" smtClean="0"/>
              <a:t>‹N°›</a:t>
            </a:fld>
            <a:endParaRPr lang="fr-FR" noProof="0" dirty="0"/>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2" name="Titre 1"/>
          <p:cNvSpPr>
            <a:spLocks noGrp="1"/>
          </p:cNvSpPr>
          <p:nvPr>
            <p:ph type="title"/>
          </p:nvPr>
        </p:nvSpPr>
        <p:spPr>
          <a:xfrm>
            <a:off x="684213" y="685800"/>
            <a:ext cx="3886200" cy="4038600"/>
          </a:xfrm>
        </p:spPr>
        <p:txBody>
          <a:bodyPr rtlCol="0" anchor="b">
            <a:noAutofit/>
          </a:bodyPr>
          <a:lstStyle>
            <a:lvl1pPr algn="l">
              <a:defRPr sz="4000" b="0"/>
            </a:lvl1pPr>
          </a:lstStyle>
          <a:p>
            <a:pPr rtl="0"/>
            <a:r>
              <a:rPr lang="fr-FR" noProof="0"/>
              <a:t>Modifiez le style du titre</a:t>
            </a:r>
          </a:p>
        </p:txBody>
      </p:sp>
      <p:sp>
        <p:nvSpPr>
          <p:cNvPr id="3" name="Espace réservé d’image 2" descr="Espace réservé vide pour ajouter une image. Cliquez sur l’espace réservé et sélectionnez l’image à ajouter"/>
          <p:cNvSpPr>
            <a:spLocks noGrp="1"/>
          </p:cNvSpPr>
          <p:nvPr>
            <p:ph type="pic" idx="1" hasCustomPrompt="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5" name="Espace réservé de la date 4"/>
          <p:cNvSpPr>
            <a:spLocks noGrp="1"/>
          </p:cNvSpPr>
          <p:nvPr>
            <p:ph type="dt" sz="half" idx="10"/>
          </p:nvPr>
        </p:nvSpPr>
        <p:spPr/>
        <p:txBody>
          <a:bodyPr rtlCol="0"/>
          <a:lstStyle/>
          <a:p>
            <a:pPr rtl="0"/>
            <a:fld id="{1E1BFA36-BF15-4FBD-A2A2-6F15C4CCC572}" type="datetime1">
              <a:rPr lang="fr-FR" noProof="0" smtClean="0"/>
              <a:t>06/05/2024</a:t>
            </a:fld>
            <a:endParaRPr lang="fr-FR" noProof="0"/>
          </a:p>
        </p:txBody>
      </p:sp>
      <p:sp>
        <p:nvSpPr>
          <p:cNvPr id="7" name="Espace réservé du numéro de diapositive 6"/>
          <p:cNvSpPr>
            <a:spLocks noGrp="1"/>
          </p:cNvSpPr>
          <p:nvPr>
            <p:ph type="sldNum" sz="quarter" idx="12"/>
          </p:nvPr>
        </p:nvSpPr>
        <p:spPr/>
        <p:txBody>
          <a:bodyPr rtlCol="0"/>
          <a:lstStyle/>
          <a:p>
            <a:pPr rtl="0"/>
            <a:fld id="{F36C87F6-986D-49E6-AF40-1B3A1EE8064D}" type="slidenum">
              <a:rPr lang="fr-FR" noProof="0" smtClean="0"/>
              <a:t>‹N°›</a:t>
            </a:fld>
            <a:endParaRPr lang="fr-FR" noProof="0"/>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fr-FR" sz="2400" noProof="0" dirty="0"/>
          </a:p>
        </p:txBody>
      </p:sp>
      <p:sp>
        <p:nvSpPr>
          <p:cNvPr id="2" name="Espace réservé du titre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fr-FR" noProof="0" dirty="0"/>
              <a:t>Ajouter un pied de page</a:t>
            </a:r>
          </a:p>
        </p:txBody>
      </p:sp>
      <p:sp>
        <p:nvSpPr>
          <p:cNvPr id="4" name="Espace réservé de la date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701DE256-E81A-456D-972E-D60BCC23364E}" type="datetime1">
              <a:rPr lang="fr-FR" noProof="0" smtClean="0"/>
              <a:t>06/05/2024</a:t>
            </a:fld>
            <a:endParaRPr lang="fr-FR" noProof="0" dirty="0"/>
          </a:p>
        </p:txBody>
      </p:sp>
      <p:sp>
        <p:nvSpPr>
          <p:cNvPr id="6" name="Espace réservé du numéro de diapositive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fr-FR" noProof="0" smtClean="0"/>
              <a:pPr/>
              <a:t>‹N°›</a:t>
            </a:fld>
            <a:endParaRPr lang="fr-FR" noProof="0" dirty="0"/>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ogUGpQzj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arkeaultimchallengebrest.geovoile.com/2024/tracker/"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fr.wikipedia.org/wiki/Titani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fr.wikipedia.org/wiki/SOS"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tous-avec-armel.univ-nantes.fr/le-parcours"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RDE2TqkBr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routedurhum.com/fr"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rtlCol="0"/>
          <a:lstStyle/>
          <a:p>
            <a:pPr rtl="0"/>
            <a:r>
              <a:rPr lang="fr-FR" dirty="0"/>
              <a:t>Domaine 5:</a:t>
            </a:r>
            <a:br>
              <a:rPr lang="fr-FR" dirty="0"/>
            </a:br>
            <a:r>
              <a:rPr lang="fr-FR" dirty="0"/>
              <a:t>l’Histoire  du plus rapide</a:t>
            </a:r>
          </a:p>
        </p:txBody>
      </p:sp>
      <p:sp>
        <p:nvSpPr>
          <p:cNvPr id="2" name="Espace réservé du contenu 1"/>
          <p:cNvSpPr>
            <a:spLocks noGrp="1"/>
          </p:cNvSpPr>
          <p:nvPr>
            <p:ph idx="1"/>
          </p:nvPr>
        </p:nvSpPr>
        <p:spPr/>
        <p:txBody>
          <a:bodyPr rtlCol="0"/>
          <a:lstStyle/>
          <a:p>
            <a:r>
              <a:rPr lang="fr-FR" dirty="0">
                <a:effectLst/>
              </a:rPr>
              <a:t>1850 les transatlantiques une course aux bateaux les plus gros et plus rapides pour une traversée vers la ruer vers l’or,,,</a:t>
            </a:r>
          </a:p>
          <a:p>
            <a:pPr rtl="0"/>
            <a:endParaRPr lang="fr-FR" dirty="0"/>
          </a:p>
          <a:p>
            <a:pPr rtl="0"/>
            <a:endParaRPr lang="fr-FR" dirty="0"/>
          </a:p>
        </p:txBody>
      </p:sp>
      <p:pic>
        <p:nvPicPr>
          <p:cNvPr id="5" name="Image 4">
            <a:extLst>
              <a:ext uri="{FF2B5EF4-FFF2-40B4-BE49-F238E27FC236}">
                <a16:creationId xmlns:a16="http://schemas.microsoft.com/office/drawing/2014/main" id="{32205C90-9D4B-CD5C-B96F-6A05D44BD9D9}"/>
              </a:ext>
            </a:extLst>
          </p:cNvPr>
          <p:cNvPicPr>
            <a:picLocks noChangeAspect="1"/>
          </p:cNvPicPr>
          <p:nvPr/>
        </p:nvPicPr>
        <p:blipFill>
          <a:blip r:embed="rId3"/>
          <a:stretch>
            <a:fillRect/>
          </a:stretch>
        </p:blipFill>
        <p:spPr>
          <a:xfrm>
            <a:off x="45193" y="2783082"/>
            <a:ext cx="7201347" cy="4037291"/>
          </a:xfrm>
          <a:prstGeom prst="rect">
            <a:avLst/>
          </a:prstGeom>
        </p:spPr>
      </p:pic>
      <p:sp>
        <p:nvSpPr>
          <p:cNvPr id="6" name="ZoneTexte 5">
            <a:extLst>
              <a:ext uri="{FF2B5EF4-FFF2-40B4-BE49-F238E27FC236}">
                <a16:creationId xmlns:a16="http://schemas.microsoft.com/office/drawing/2014/main" id="{E14F9A53-2D27-7FF3-D978-2517FEC9CA5A}"/>
              </a:ext>
            </a:extLst>
          </p:cNvPr>
          <p:cNvSpPr txBox="1"/>
          <p:nvPr/>
        </p:nvSpPr>
        <p:spPr>
          <a:xfrm>
            <a:off x="7534572" y="3284984"/>
            <a:ext cx="2808312" cy="1754326"/>
          </a:xfrm>
          <a:prstGeom prst="rect">
            <a:avLst/>
          </a:prstGeom>
          <a:noFill/>
          <a:ln>
            <a:solidFill>
              <a:schemeClr val="bg2"/>
            </a:solidFill>
          </a:ln>
        </p:spPr>
        <p:txBody>
          <a:bodyPr wrap="square" rtlCol="0">
            <a:spAutoFit/>
          </a:bodyPr>
          <a:lstStyle/>
          <a:p>
            <a:pPr>
              <a:lnSpc>
                <a:spcPct val="90000"/>
              </a:lnSpc>
            </a:pPr>
            <a:r>
              <a:rPr lang="fr-FR" sz="2400" dirty="0" err="1"/>
              <a:t>Navir</a:t>
            </a:r>
            <a:r>
              <a:rPr lang="fr-FR" sz="2400" dirty="0"/>
              <a:t> Océanique</a:t>
            </a:r>
          </a:p>
          <a:p>
            <a:pPr>
              <a:lnSpc>
                <a:spcPct val="90000"/>
              </a:lnSpc>
            </a:pPr>
            <a:r>
              <a:rPr lang="fr-FR" sz="2400" b="1" dirty="0"/>
              <a:t>Great </a:t>
            </a:r>
            <a:r>
              <a:rPr lang="fr-FR" sz="2400" b="1" dirty="0" err="1"/>
              <a:t>Eastern</a:t>
            </a:r>
            <a:endParaRPr lang="fr-FR" sz="2400" b="1" dirty="0"/>
          </a:p>
          <a:p>
            <a:pPr>
              <a:lnSpc>
                <a:spcPct val="90000"/>
              </a:lnSpc>
            </a:pPr>
            <a:r>
              <a:rPr lang="fr-FR" sz="2400" dirty="0"/>
              <a:t>8000ch </a:t>
            </a:r>
          </a:p>
          <a:p>
            <a:pPr>
              <a:lnSpc>
                <a:spcPct val="90000"/>
              </a:lnSpc>
            </a:pPr>
            <a:endParaRPr lang="fr-FR" sz="2400" dirty="0"/>
          </a:p>
          <a:p>
            <a:pPr>
              <a:lnSpc>
                <a:spcPct val="90000"/>
              </a:lnSpc>
            </a:pPr>
            <a:endParaRPr lang="fr-FR" sz="2400" dirty="0"/>
          </a:p>
        </p:txBody>
      </p:sp>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rtl="0"/>
            <a:r>
              <a:rPr lang="fr-FR" b="1" dirty="0"/>
              <a:t>La </a:t>
            </a:r>
            <a:r>
              <a:rPr lang="fr-FR" b="1" dirty="0" err="1"/>
              <a:t>Tall</a:t>
            </a:r>
            <a:r>
              <a:rPr lang="fr-FR" b="1" dirty="0"/>
              <a:t> </a:t>
            </a:r>
            <a:r>
              <a:rPr lang="fr-FR" b="1" dirty="0" err="1"/>
              <a:t>Ships</a:t>
            </a:r>
            <a:r>
              <a:rPr lang="fr-FR" b="1" dirty="0"/>
              <a:t>’ Race</a:t>
            </a:r>
            <a:endParaRPr lang="fr-FR" dirty="0"/>
          </a:p>
        </p:txBody>
      </p:sp>
      <p:sp>
        <p:nvSpPr>
          <p:cNvPr id="3" name="Espace réservé du texte 2"/>
          <p:cNvSpPr>
            <a:spLocks noGrp="1"/>
          </p:cNvSpPr>
          <p:nvPr>
            <p:ph sz="half" idx="1"/>
          </p:nvPr>
        </p:nvSpPr>
        <p:spPr/>
        <p:txBody>
          <a:bodyPr rtlCol="0">
            <a:normAutofit fontScale="92500" lnSpcReduction="20000"/>
          </a:bodyPr>
          <a:lstStyle/>
          <a:p>
            <a:pPr rtl="0"/>
            <a:r>
              <a:rPr lang="fr-FR" dirty="0"/>
              <a:t>Les </a:t>
            </a:r>
            <a:r>
              <a:rPr lang="fr-FR" dirty="0" err="1"/>
              <a:t>Tall</a:t>
            </a:r>
            <a:r>
              <a:rPr lang="fr-FR" dirty="0"/>
              <a:t> </a:t>
            </a:r>
            <a:r>
              <a:rPr lang="fr-FR" dirty="0" err="1"/>
              <a:t>Ships</a:t>
            </a:r>
            <a:r>
              <a:rPr lang="fr-FR" dirty="0"/>
              <a:t>’ Race (ou Courses de </a:t>
            </a:r>
            <a:r>
              <a:rPr lang="fr-FR" b="1" dirty="0"/>
              <a:t>grands voiliers</a:t>
            </a:r>
            <a:r>
              <a:rPr lang="fr-FR" dirty="0"/>
              <a:t>) </a:t>
            </a:r>
          </a:p>
          <a:p>
            <a:pPr rtl="0"/>
            <a:r>
              <a:rPr lang="fr-FR" dirty="0"/>
              <a:t>Elles ont été créées par l’association </a:t>
            </a:r>
            <a:r>
              <a:rPr lang="fr-FR" dirty="0" err="1"/>
              <a:t>Sail</a:t>
            </a:r>
            <a:r>
              <a:rPr lang="fr-FR" dirty="0"/>
              <a:t> Training International afin d’encourager l’amitié et la formation des jeunes dans la navigation. </a:t>
            </a:r>
          </a:p>
          <a:p>
            <a:pPr rtl="0"/>
            <a:r>
              <a:rPr lang="fr-FR" dirty="0"/>
              <a:t>Les </a:t>
            </a:r>
            <a:r>
              <a:rPr lang="fr-FR" dirty="0" err="1"/>
              <a:t>Tall</a:t>
            </a:r>
            <a:r>
              <a:rPr lang="fr-FR" dirty="0"/>
              <a:t> </a:t>
            </a:r>
            <a:r>
              <a:rPr lang="fr-FR" dirty="0" err="1"/>
              <a:t>Ships</a:t>
            </a:r>
            <a:r>
              <a:rPr lang="fr-FR" dirty="0"/>
              <a:t>’ sont organisées tous les ans, souvent en Europe, et sont en étapes de plusieurs centaines de milles marins.</a:t>
            </a:r>
          </a:p>
        </p:txBody>
      </p:sp>
      <p:sp>
        <p:nvSpPr>
          <p:cNvPr id="2" name="Espace réservé du contenu 1"/>
          <p:cNvSpPr>
            <a:spLocks noGrp="1"/>
          </p:cNvSpPr>
          <p:nvPr>
            <p:ph sz="half" idx="2"/>
          </p:nvPr>
        </p:nvSpPr>
        <p:spPr/>
        <p:txBody>
          <a:bodyPr rtlCol="0">
            <a:normAutofit fontScale="92500" lnSpcReduction="20000"/>
          </a:bodyPr>
          <a:lstStyle/>
          <a:p>
            <a:pPr rtl="0"/>
            <a:endParaRPr lang="fr-FR"/>
          </a:p>
        </p:txBody>
      </p:sp>
    </p:spTree>
    <p:extLst>
      <p:ext uri="{BB962C8B-B14F-4D97-AF65-F5344CB8AC3E}">
        <p14:creationId xmlns:p14="http://schemas.microsoft.com/office/powerpoint/2010/main" val="295836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rtl="0"/>
            <a:r>
              <a:rPr lang="fr-FR" b="1" dirty="0"/>
              <a:t>La Fastnet Race</a:t>
            </a:r>
            <a:endParaRPr lang="fr-FR" dirty="0"/>
          </a:p>
        </p:txBody>
      </p:sp>
      <p:sp>
        <p:nvSpPr>
          <p:cNvPr id="3" name="Espace réservé du texte 2"/>
          <p:cNvSpPr>
            <a:spLocks noGrp="1"/>
          </p:cNvSpPr>
          <p:nvPr>
            <p:ph sz="half" idx="1"/>
          </p:nvPr>
        </p:nvSpPr>
        <p:spPr/>
        <p:txBody>
          <a:bodyPr rtlCol="0">
            <a:normAutofit fontScale="92500" lnSpcReduction="10000"/>
          </a:bodyPr>
          <a:lstStyle/>
          <a:p>
            <a:pPr rtl="0"/>
            <a:r>
              <a:rPr lang="fr-FR" dirty="0"/>
              <a:t>1925, </a:t>
            </a:r>
          </a:p>
          <a:p>
            <a:pPr rtl="0"/>
            <a:r>
              <a:rPr lang="fr-FR" dirty="0"/>
              <a:t>c’est une course de navigation à la voile en </a:t>
            </a:r>
            <a:r>
              <a:rPr lang="fr-FR" b="1" dirty="0"/>
              <a:t>équipage</a:t>
            </a:r>
            <a:r>
              <a:rPr lang="fr-FR" dirty="0"/>
              <a:t> </a:t>
            </a:r>
          </a:p>
          <a:p>
            <a:pPr rtl="0"/>
            <a:r>
              <a:rPr lang="fr-FR" dirty="0"/>
              <a:t>la </a:t>
            </a:r>
            <a:r>
              <a:rPr lang="fr-FR" b="1" dirty="0"/>
              <a:t>Manche</a:t>
            </a:r>
            <a:r>
              <a:rPr lang="fr-FR" dirty="0"/>
              <a:t> et dans la Mer </a:t>
            </a:r>
            <a:r>
              <a:rPr lang="fr-FR" b="1" dirty="0"/>
              <a:t>Celtique</a:t>
            </a:r>
            <a:r>
              <a:rPr lang="fr-FR" dirty="0"/>
              <a:t> </a:t>
            </a:r>
          </a:p>
          <a:p>
            <a:pPr rtl="0"/>
            <a:r>
              <a:rPr lang="fr-FR" dirty="0"/>
              <a:t>La Fastnet Race est une course en équipage et sans escale. </a:t>
            </a:r>
          </a:p>
          <a:p>
            <a:pPr rtl="0"/>
            <a:r>
              <a:rPr lang="fr-FR" dirty="0"/>
              <a:t>Les navigateurs sont répartis en deux catégories : ceux qui courent en temps réel et les autres en temps composés.</a:t>
            </a:r>
          </a:p>
        </p:txBody>
      </p:sp>
      <p:sp>
        <p:nvSpPr>
          <p:cNvPr id="2" name="Espace réservé du contenu 1"/>
          <p:cNvSpPr>
            <a:spLocks noGrp="1"/>
          </p:cNvSpPr>
          <p:nvPr>
            <p:ph sz="half" idx="2"/>
          </p:nvPr>
        </p:nvSpPr>
        <p:spPr/>
        <p:txBody>
          <a:bodyPr rtlCol="0">
            <a:normAutofit fontScale="92500" lnSpcReduction="10000"/>
          </a:bodyPr>
          <a:lstStyle/>
          <a:p>
            <a:pPr rtl="0"/>
            <a:endParaRPr lang="fr-FR"/>
          </a:p>
        </p:txBody>
      </p:sp>
    </p:spTree>
    <p:extLst>
      <p:ext uri="{BB962C8B-B14F-4D97-AF65-F5344CB8AC3E}">
        <p14:creationId xmlns:p14="http://schemas.microsoft.com/office/powerpoint/2010/main" val="245168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rtl="0"/>
            <a:r>
              <a:rPr lang="fr-FR" b="1" dirty="0"/>
              <a:t>Cap Martinique : La Trinité-sur-Mer / Fort-de-France</a:t>
            </a:r>
            <a:endParaRPr lang="fr-FR" dirty="0"/>
          </a:p>
        </p:txBody>
      </p:sp>
      <p:sp>
        <p:nvSpPr>
          <p:cNvPr id="3" name="Espace réservé du texte 2"/>
          <p:cNvSpPr>
            <a:spLocks noGrp="1"/>
          </p:cNvSpPr>
          <p:nvPr>
            <p:ph sz="half" idx="1"/>
          </p:nvPr>
        </p:nvSpPr>
        <p:spPr/>
        <p:txBody>
          <a:bodyPr rtlCol="0">
            <a:normAutofit fontScale="92500" lnSpcReduction="20000"/>
          </a:bodyPr>
          <a:lstStyle/>
          <a:p>
            <a:r>
              <a:rPr lang="fr-FR" dirty="0"/>
              <a:t>Cette course peut se faire en solitaire ou en double, </a:t>
            </a:r>
          </a:p>
          <a:p>
            <a:r>
              <a:rPr lang="fr-FR" dirty="0"/>
              <a:t>Amateurs en particulier, qui ont déjà de l’expérience afin de pouvoir traverser l’Atlantique. Il y a des critères stricts de qualification et de sécurité.</a:t>
            </a:r>
          </a:p>
          <a:p>
            <a:r>
              <a:rPr lang="fr-FR" dirty="0"/>
              <a:t>Chaque bateau doit porter les couleurs d’une cause de développement </a:t>
            </a:r>
            <a:r>
              <a:rPr lang="fr-FR" b="1" dirty="0"/>
              <a:t>durable</a:t>
            </a:r>
            <a:r>
              <a:rPr lang="fr-FR" dirty="0"/>
              <a:t> ou de développement </a:t>
            </a:r>
            <a:r>
              <a:rPr lang="fr-FR" b="1" dirty="0"/>
              <a:t>sociétal</a:t>
            </a:r>
            <a:r>
              <a:rPr lang="fr-FR" dirty="0"/>
              <a:t>. </a:t>
            </a:r>
          </a:p>
          <a:p>
            <a:r>
              <a:rPr lang="fr-FR" b="1" dirty="0"/>
              <a:t>Convivialité, sportivité, sécurité et solidarité !</a:t>
            </a:r>
          </a:p>
        </p:txBody>
      </p:sp>
      <p:sp>
        <p:nvSpPr>
          <p:cNvPr id="2" name="Espace réservé du contenu 1"/>
          <p:cNvSpPr>
            <a:spLocks noGrp="1"/>
          </p:cNvSpPr>
          <p:nvPr>
            <p:ph sz="half" idx="2"/>
          </p:nvPr>
        </p:nvSpPr>
        <p:spPr/>
        <p:txBody>
          <a:bodyPr rtlCol="0">
            <a:normAutofit fontScale="92500" lnSpcReduction="20000"/>
          </a:bodyPr>
          <a:lstStyle/>
          <a:p>
            <a:pPr rtl="0"/>
            <a:endParaRPr lang="fr-FR" dirty="0"/>
          </a:p>
        </p:txBody>
      </p:sp>
    </p:spTree>
    <p:extLst>
      <p:ext uri="{BB962C8B-B14F-4D97-AF65-F5344CB8AC3E}">
        <p14:creationId xmlns:p14="http://schemas.microsoft.com/office/powerpoint/2010/main" val="34907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fontScale="90000"/>
          </a:bodyPr>
          <a:lstStyle/>
          <a:p>
            <a:pPr rtl="0"/>
            <a:r>
              <a:rPr lang="fr-FR" b="1" dirty="0"/>
              <a:t>Une nouvelle course avec des </a:t>
            </a:r>
            <a:r>
              <a:rPr lang="fr-FR" b="1" dirty="0" err="1"/>
              <a:t>mega</a:t>
            </a:r>
            <a:r>
              <a:rPr lang="fr-FR" b="1" dirty="0"/>
              <a:t> trimaran « classe ultime »</a:t>
            </a:r>
            <a:br>
              <a:rPr lang="fr-FR" b="1" dirty="0"/>
            </a:br>
            <a:r>
              <a:rPr lang="fr-FR" b="1" dirty="0">
                <a:effectLst>
                  <a:outerShdw blurRad="38100" dist="38100" dir="2700000" algn="tl">
                    <a:srgbClr val="000000">
                      <a:alpha val="43137"/>
                    </a:srgbClr>
                  </a:outerShdw>
                </a:effectLst>
              </a:rPr>
              <a:t>L’</a:t>
            </a:r>
            <a:r>
              <a:rPr lang="fr-FR" b="1" dirty="0" err="1">
                <a:effectLst>
                  <a:outerShdw blurRad="38100" dist="38100" dir="2700000" algn="tl">
                    <a:srgbClr val="000000">
                      <a:alpha val="43137"/>
                    </a:srgbClr>
                  </a:outerShdw>
                </a:effectLst>
              </a:rPr>
              <a:t>arkea</a:t>
            </a:r>
            <a:endParaRPr lang="fr-FR" dirty="0">
              <a:effectLst>
                <a:outerShdw blurRad="38100" dist="38100" dir="2700000" algn="tl">
                  <a:srgbClr val="000000">
                    <a:alpha val="43137"/>
                  </a:srgbClr>
                </a:outerShdw>
              </a:effectLst>
            </a:endParaRPr>
          </a:p>
        </p:txBody>
      </p:sp>
      <p:pic>
        <p:nvPicPr>
          <p:cNvPr id="8" name="Image 7">
            <a:hlinkClick r:id="rId3"/>
            <a:extLst>
              <a:ext uri="{FF2B5EF4-FFF2-40B4-BE49-F238E27FC236}">
                <a16:creationId xmlns:a16="http://schemas.microsoft.com/office/drawing/2014/main" id="{259FB94A-3506-B45C-60F9-B7A5985F9577}"/>
              </a:ext>
            </a:extLst>
          </p:cNvPr>
          <p:cNvPicPr>
            <a:picLocks noChangeAspect="1"/>
          </p:cNvPicPr>
          <p:nvPr/>
        </p:nvPicPr>
        <p:blipFill>
          <a:blip r:embed="rId4"/>
          <a:stretch>
            <a:fillRect/>
          </a:stretch>
        </p:blipFill>
        <p:spPr>
          <a:xfrm>
            <a:off x="621804" y="2060848"/>
            <a:ext cx="6677957" cy="3686689"/>
          </a:xfrm>
          <a:prstGeom prst="rect">
            <a:avLst/>
          </a:prstGeom>
        </p:spPr>
      </p:pic>
      <p:pic>
        <p:nvPicPr>
          <p:cNvPr id="10" name="Image 9">
            <a:hlinkClick r:id="rId5"/>
            <a:extLst>
              <a:ext uri="{FF2B5EF4-FFF2-40B4-BE49-F238E27FC236}">
                <a16:creationId xmlns:a16="http://schemas.microsoft.com/office/drawing/2014/main" id="{DE2D389D-8097-099B-4A8B-6984269B8C20}"/>
              </a:ext>
            </a:extLst>
          </p:cNvPr>
          <p:cNvPicPr>
            <a:picLocks noChangeAspect="1"/>
          </p:cNvPicPr>
          <p:nvPr/>
        </p:nvPicPr>
        <p:blipFill>
          <a:blip r:embed="rId6"/>
          <a:stretch>
            <a:fillRect/>
          </a:stretch>
        </p:blipFill>
        <p:spPr>
          <a:xfrm>
            <a:off x="6598468" y="3735697"/>
            <a:ext cx="4694520" cy="2847665"/>
          </a:xfrm>
          <a:prstGeom prst="rect">
            <a:avLst/>
          </a:prstGeom>
        </p:spPr>
      </p:pic>
    </p:spTree>
    <p:extLst>
      <p:ext uri="{BB962C8B-B14F-4D97-AF65-F5344CB8AC3E}">
        <p14:creationId xmlns:p14="http://schemas.microsoft.com/office/powerpoint/2010/main" val="257313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rtlCol="0"/>
          <a:lstStyle/>
          <a:p>
            <a:pPr rtl="0"/>
            <a:r>
              <a:rPr lang="fr-FR" dirty="0"/>
              <a:t>1838 Le ruban bleu</a:t>
            </a:r>
            <a:br>
              <a:rPr lang="fr-FR" dirty="0"/>
            </a:br>
            <a:endParaRPr lang="fr-FR" dirty="0"/>
          </a:p>
        </p:txBody>
      </p:sp>
      <p:sp>
        <p:nvSpPr>
          <p:cNvPr id="2" name="Espace réservé du contenu 1"/>
          <p:cNvSpPr>
            <a:spLocks noGrp="1"/>
          </p:cNvSpPr>
          <p:nvPr>
            <p:ph sz="half" idx="1"/>
          </p:nvPr>
        </p:nvSpPr>
        <p:spPr/>
        <p:txBody>
          <a:bodyPr rtlCol="0">
            <a:normAutofit lnSpcReduction="10000"/>
          </a:bodyPr>
          <a:lstStyle/>
          <a:p>
            <a:pPr rtl="0"/>
            <a:r>
              <a:rPr lang="fr-FR" dirty="0"/>
              <a:t>Le Ruban Bleu est une récompense née d’une course maritime transatlantique en 1838. </a:t>
            </a:r>
          </a:p>
          <a:p>
            <a:pPr rtl="0"/>
            <a:r>
              <a:rPr lang="fr-FR"/>
              <a:t>La </a:t>
            </a:r>
            <a:r>
              <a:rPr lang="fr-FR" dirty="0"/>
              <a:t>course démarre à Bristol et se termine à </a:t>
            </a:r>
            <a:r>
              <a:rPr lang="fr-FR"/>
              <a:t>New-York.</a:t>
            </a:r>
          </a:p>
          <a:p>
            <a:pPr rtl="0"/>
            <a:r>
              <a:rPr lang="fr-FR"/>
              <a:t> </a:t>
            </a:r>
            <a:r>
              <a:rPr lang="fr-FR" dirty="0"/>
              <a:t>L’objectif était de traverser l’océan Atlantique le plus rapidement possible avec, à la clef, une visibilité publicitaire démesurée.</a:t>
            </a:r>
          </a:p>
        </p:txBody>
      </p:sp>
      <p:pic>
        <p:nvPicPr>
          <p:cNvPr id="5" name="Image 4">
            <a:extLst>
              <a:ext uri="{FF2B5EF4-FFF2-40B4-BE49-F238E27FC236}">
                <a16:creationId xmlns:a16="http://schemas.microsoft.com/office/drawing/2014/main" id="{9EF87DBA-3F52-2D78-73CF-5079368BC6A5}"/>
              </a:ext>
            </a:extLst>
          </p:cNvPr>
          <p:cNvPicPr>
            <a:picLocks noChangeAspect="1"/>
          </p:cNvPicPr>
          <p:nvPr/>
        </p:nvPicPr>
        <p:blipFill>
          <a:blip r:embed="rId3"/>
          <a:stretch>
            <a:fillRect/>
          </a:stretch>
        </p:blipFill>
        <p:spPr>
          <a:xfrm>
            <a:off x="6022404" y="980728"/>
            <a:ext cx="6048672" cy="4000124"/>
          </a:xfrm>
          <a:prstGeom prst="rect">
            <a:avLst/>
          </a:prstGeom>
        </p:spPr>
      </p:pic>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rtlCol="0"/>
          <a:lstStyle/>
          <a:p>
            <a:pPr rtl="0"/>
            <a:br>
              <a:rPr lang="fr-FR" dirty="0"/>
            </a:br>
            <a:r>
              <a:rPr lang="fr-FR" dirty="0"/>
              <a:t>l’Histoire  du plus rapide</a:t>
            </a:r>
          </a:p>
        </p:txBody>
      </p:sp>
      <p:sp>
        <p:nvSpPr>
          <p:cNvPr id="2" name="Espace réservé du contenu 1"/>
          <p:cNvSpPr>
            <a:spLocks noGrp="1"/>
          </p:cNvSpPr>
          <p:nvPr>
            <p:ph idx="1"/>
          </p:nvPr>
        </p:nvSpPr>
        <p:spPr/>
        <p:txBody>
          <a:bodyPr rtlCol="0"/>
          <a:lstStyle/>
          <a:p>
            <a:r>
              <a:rPr lang="fr-FR" b="1" dirty="0"/>
              <a:t>les paquebots, une course au luxe et au gigantisme</a:t>
            </a:r>
          </a:p>
          <a:p>
            <a:pPr rtl="0"/>
            <a:endParaRPr lang="fr-FR" dirty="0"/>
          </a:p>
          <a:p>
            <a:pPr rtl="0"/>
            <a:endParaRPr lang="fr-FR" dirty="0"/>
          </a:p>
        </p:txBody>
      </p:sp>
      <p:sp>
        <p:nvSpPr>
          <p:cNvPr id="6" name="ZoneTexte 5">
            <a:extLst>
              <a:ext uri="{FF2B5EF4-FFF2-40B4-BE49-F238E27FC236}">
                <a16:creationId xmlns:a16="http://schemas.microsoft.com/office/drawing/2014/main" id="{E14F9A53-2D27-7FF3-D978-2517FEC9CA5A}"/>
              </a:ext>
            </a:extLst>
          </p:cNvPr>
          <p:cNvSpPr txBox="1"/>
          <p:nvPr/>
        </p:nvSpPr>
        <p:spPr>
          <a:xfrm>
            <a:off x="7534572" y="3284984"/>
            <a:ext cx="3528392" cy="1754326"/>
          </a:xfrm>
          <a:prstGeom prst="rect">
            <a:avLst/>
          </a:prstGeom>
          <a:noFill/>
          <a:ln>
            <a:solidFill>
              <a:schemeClr val="bg2"/>
            </a:solidFill>
          </a:ln>
        </p:spPr>
        <p:txBody>
          <a:bodyPr wrap="square" rtlCol="0">
            <a:spAutoFit/>
          </a:bodyPr>
          <a:lstStyle/>
          <a:p>
            <a:pPr>
              <a:lnSpc>
                <a:spcPct val="90000"/>
              </a:lnSpc>
            </a:pPr>
            <a:r>
              <a:rPr lang="fr-FR" sz="2400" dirty="0"/>
              <a:t>Le ,,,,</a:t>
            </a:r>
          </a:p>
          <a:p>
            <a:pPr>
              <a:lnSpc>
                <a:spcPct val="90000"/>
              </a:lnSpc>
            </a:pPr>
            <a:r>
              <a:rPr lang="fr-FR" sz="2400" dirty="0"/>
              <a:t>Plus grand paquebot du monde, 1912</a:t>
            </a:r>
          </a:p>
          <a:p>
            <a:pPr>
              <a:lnSpc>
                <a:spcPct val="90000"/>
              </a:lnSpc>
            </a:pPr>
            <a:endParaRPr lang="fr-FR" sz="2400" dirty="0"/>
          </a:p>
          <a:p>
            <a:pPr>
              <a:lnSpc>
                <a:spcPct val="90000"/>
              </a:lnSpc>
            </a:pPr>
            <a:endParaRPr lang="fr-FR" sz="2400" dirty="0"/>
          </a:p>
        </p:txBody>
      </p:sp>
      <p:pic>
        <p:nvPicPr>
          <p:cNvPr id="7" name="Image 6">
            <a:hlinkClick r:id="rId3"/>
            <a:extLst>
              <a:ext uri="{FF2B5EF4-FFF2-40B4-BE49-F238E27FC236}">
                <a16:creationId xmlns:a16="http://schemas.microsoft.com/office/drawing/2014/main" id="{EBAE5F54-83BB-2534-2F67-D0DE01D2A9D3}"/>
              </a:ext>
            </a:extLst>
          </p:cNvPr>
          <p:cNvPicPr>
            <a:picLocks noChangeAspect="1"/>
          </p:cNvPicPr>
          <p:nvPr/>
        </p:nvPicPr>
        <p:blipFill>
          <a:blip r:embed="rId4"/>
          <a:stretch>
            <a:fillRect/>
          </a:stretch>
        </p:blipFill>
        <p:spPr>
          <a:xfrm>
            <a:off x="0" y="2767534"/>
            <a:ext cx="7471602" cy="4090466"/>
          </a:xfrm>
          <a:prstGeom prst="rect">
            <a:avLst/>
          </a:prstGeom>
        </p:spPr>
      </p:pic>
      <p:sp>
        <p:nvSpPr>
          <p:cNvPr id="9" name="Rectangle : coins arrondis 8">
            <a:hlinkClick r:id="rId5"/>
            <a:extLst>
              <a:ext uri="{FF2B5EF4-FFF2-40B4-BE49-F238E27FC236}">
                <a16:creationId xmlns:a16="http://schemas.microsoft.com/office/drawing/2014/main" id="{45BC0BBF-C97D-0B76-88F2-E9126F3A439F}"/>
              </a:ext>
            </a:extLst>
          </p:cNvPr>
          <p:cNvSpPr/>
          <p:nvPr/>
        </p:nvSpPr>
        <p:spPr>
          <a:xfrm>
            <a:off x="8669190" y="4812767"/>
            <a:ext cx="3384376" cy="24348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90000"/>
              </a:lnSpc>
            </a:pPr>
            <a:r>
              <a:rPr lang="fr-FR" sz="2400" dirty="0"/>
              <a:t>Convention Berlin 1906</a:t>
            </a:r>
          </a:p>
          <a:p>
            <a:pPr>
              <a:lnSpc>
                <a:spcPct val="90000"/>
              </a:lnSpc>
            </a:pPr>
            <a:r>
              <a:rPr lang="fr-FR" sz="2400" dirty="0"/>
              <a:t>S O S radio Morse</a:t>
            </a:r>
          </a:p>
          <a:p>
            <a:pPr>
              <a:lnSpc>
                <a:spcPct val="90000"/>
              </a:lnSpc>
            </a:pPr>
            <a:r>
              <a:rPr lang="fr-FR" sz="2400" b="1" dirty="0"/>
              <a:t>• • • — — — • • •</a:t>
            </a:r>
            <a:r>
              <a:rPr lang="fr-FR" sz="2400" dirty="0"/>
              <a:t> </a:t>
            </a:r>
          </a:p>
          <a:p>
            <a:pPr algn="ctr"/>
            <a:endParaRPr lang="fr-FR" sz="2400" dirty="0"/>
          </a:p>
        </p:txBody>
      </p:sp>
    </p:spTree>
    <p:extLst>
      <p:ext uri="{BB962C8B-B14F-4D97-AF65-F5344CB8AC3E}">
        <p14:creationId xmlns:p14="http://schemas.microsoft.com/office/powerpoint/2010/main" val="99830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rtl="0"/>
            <a:r>
              <a:rPr lang="fr-FR" b="1" dirty="0"/>
              <a:t>Le Vendée Globe</a:t>
            </a:r>
            <a:endParaRPr lang="fr-FR" dirty="0"/>
          </a:p>
        </p:txBody>
      </p:sp>
      <p:sp>
        <p:nvSpPr>
          <p:cNvPr id="3" name="Espace réservé du texte 2"/>
          <p:cNvSpPr>
            <a:spLocks noGrp="1"/>
          </p:cNvSpPr>
          <p:nvPr>
            <p:ph sz="half" idx="1"/>
          </p:nvPr>
        </p:nvSpPr>
        <p:spPr/>
        <p:txBody>
          <a:bodyPr rtlCol="0"/>
          <a:lstStyle/>
          <a:p>
            <a:pPr rtl="0"/>
            <a:r>
              <a:rPr lang="fr-FR" dirty="0"/>
              <a:t>Connue de tous 1989, </a:t>
            </a:r>
          </a:p>
          <a:p>
            <a:pPr rtl="0"/>
            <a:r>
              <a:rPr lang="fr-FR" dirty="0"/>
              <a:t>course à la </a:t>
            </a:r>
            <a:r>
              <a:rPr lang="fr-FR" b="1" dirty="0"/>
              <a:t>voile en solitaire </a:t>
            </a:r>
          </a:p>
          <a:p>
            <a:pPr rtl="0"/>
            <a:r>
              <a:rPr lang="fr-FR" dirty="0"/>
              <a:t>autour du </a:t>
            </a:r>
            <a:r>
              <a:rPr lang="fr-FR" b="1" dirty="0"/>
              <a:t>monde</a:t>
            </a:r>
            <a:r>
              <a:rPr lang="fr-FR" dirty="0"/>
              <a:t> est </a:t>
            </a:r>
            <a:r>
              <a:rPr lang="fr-FR" b="1" dirty="0"/>
              <a:t>sans</a:t>
            </a:r>
            <a:r>
              <a:rPr lang="fr-FR" dirty="0"/>
              <a:t> </a:t>
            </a:r>
            <a:r>
              <a:rPr lang="fr-FR" b="1" dirty="0"/>
              <a:t>escale</a:t>
            </a:r>
            <a:r>
              <a:rPr lang="fr-FR" dirty="0"/>
              <a:t> et sans </a:t>
            </a:r>
            <a:r>
              <a:rPr lang="fr-FR" b="1" dirty="0"/>
              <a:t>assistance</a:t>
            </a:r>
            <a:r>
              <a:rPr lang="fr-FR" dirty="0"/>
              <a:t>. </a:t>
            </a:r>
          </a:p>
          <a:p>
            <a:pPr rtl="0"/>
            <a:r>
              <a:rPr lang="fr-FR" dirty="0"/>
              <a:t>Le Vendée Globe oppose des voiliers </a:t>
            </a:r>
            <a:r>
              <a:rPr lang="fr-FR" b="1" dirty="0"/>
              <a:t>monocoque</a:t>
            </a:r>
            <a:r>
              <a:rPr lang="fr-FR" dirty="0"/>
              <a:t> et est, parmi toutes les courses au large, considérée comme la </a:t>
            </a:r>
            <a:r>
              <a:rPr lang="fr-FR" b="1" dirty="0"/>
              <a:t>plus difficile</a:t>
            </a:r>
            <a:r>
              <a:rPr lang="fr-FR" dirty="0"/>
              <a:t>.</a:t>
            </a:r>
          </a:p>
        </p:txBody>
      </p:sp>
      <p:pic>
        <p:nvPicPr>
          <p:cNvPr id="6" name="Image 5" descr="Une image contenant plein air, ciel, eau, voile&#10;&#10;Description générée automatiquement">
            <a:extLst>
              <a:ext uri="{FF2B5EF4-FFF2-40B4-BE49-F238E27FC236}">
                <a16:creationId xmlns:a16="http://schemas.microsoft.com/office/drawing/2014/main" id="{9D43E5DD-B5E0-2926-A48A-342EA6A17928}"/>
              </a:ext>
            </a:extLst>
          </p:cNvPr>
          <p:cNvPicPr>
            <a:picLocks noChangeAspect="1"/>
          </p:cNvPicPr>
          <p:nvPr/>
        </p:nvPicPr>
        <p:blipFill>
          <a:blip r:embed="rId3"/>
          <a:stretch>
            <a:fillRect/>
          </a:stretch>
        </p:blipFill>
        <p:spPr>
          <a:xfrm>
            <a:off x="8470676" y="692696"/>
            <a:ext cx="2933700" cy="1562100"/>
          </a:xfrm>
          <a:prstGeom prst="rect">
            <a:avLst/>
          </a:prstGeom>
        </p:spPr>
      </p:pic>
      <p:pic>
        <p:nvPicPr>
          <p:cNvPr id="7" name="Image 6">
            <a:extLst>
              <a:ext uri="{FF2B5EF4-FFF2-40B4-BE49-F238E27FC236}">
                <a16:creationId xmlns:a16="http://schemas.microsoft.com/office/drawing/2014/main" id="{2B143FBE-88F0-799A-59E8-DDA464E7D503}"/>
              </a:ext>
            </a:extLst>
          </p:cNvPr>
          <p:cNvPicPr>
            <a:picLocks noChangeAspect="1"/>
          </p:cNvPicPr>
          <p:nvPr/>
        </p:nvPicPr>
        <p:blipFill>
          <a:blip r:embed="rId4"/>
          <a:stretch>
            <a:fillRect/>
          </a:stretch>
        </p:blipFill>
        <p:spPr>
          <a:xfrm>
            <a:off x="7434115" y="4194026"/>
            <a:ext cx="4778429" cy="2663974"/>
          </a:xfrm>
          <a:prstGeom prst="rect">
            <a:avLst/>
          </a:prstGeom>
        </p:spPr>
      </p:pic>
      <p:pic>
        <p:nvPicPr>
          <p:cNvPr id="5" name="Image 4">
            <a:hlinkClick r:id="rId5"/>
            <a:extLst>
              <a:ext uri="{FF2B5EF4-FFF2-40B4-BE49-F238E27FC236}">
                <a16:creationId xmlns:a16="http://schemas.microsoft.com/office/drawing/2014/main" id="{ACB5D393-674A-E231-AFA5-956A8CF274E8}"/>
              </a:ext>
            </a:extLst>
          </p:cNvPr>
          <p:cNvPicPr>
            <a:picLocks noChangeAspect="1"/>
          </p:cNvPicPr>
          <p:nvPr/>
        </p:nvPicPr>
        <p:blipFill>
          <a:blip r:embed="rId6"/>
          <a:stretch>
            <a:fillRect/>
          </a:stretch>
        </p:blipFill>
        <p:spPr>
          <a:xfrm>
            <a:off x="5946554" y="2181617"/>
            <a:ext cx="3990972" cy="2663974"/>
          </a:xfrm>
          <a:prstGeom prst="rect">
            <a:avLst/>
          </a:prstGeom>
        </p:spPr>
      </p:pic>
    </p:spTree>
    <p:extLst>
      <p:ext uri="{BB962C8B-B14F-4D97-AF65-F5344CB8AC3E}">
        <p14:creationId xmlns:p14="http://schemas.microsoft.com/office/powerpoint/2010/main" val="8830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fontScale="90000"/>
          </a:bodyPr>
          <a:lstStyle/>
          <a:p>
            <a:r>
              <a:rPr lang="fr-FR" b="1" dirty="0"/>
              <a:t>La Coupe de l’America / </a:t>
            </a:r>
            <a:r>
              <a:rPr lang="fr-FR" b="1" dirty="0" err="1"/>
              <a:t>America’s</a:t>
            </a:r>
            <a:r>
              <a:rPr lang="fr-FR" b="1" dirty="0"/>
              <a:t> Cup</a:t>
            </a:r>
            <a:br>
              <a:rPr lang="fr-FR" b="1" dirty="0"/>
            </a:br>
            <a:endParaRPr lang="fr-FR" dirty="0"/>
          </a:p>
        </p:txBody>
      </p:sp>
      <p:sp>
        <p:nvSpPr>
          <p:cNvPr id="3" name="Espace réservé du texte 2"/>
          <p:cNvSpPr>
            <a:spLocks noGrp="1"/>
          </p:cNvSpPr>
          <p:nvPr>
            <p:ph sz="half" idx="1"/>
          </p:nvPr>
        </p:nvSpPr>
        <p:spPr/>
        <p:txBody>
          <a:bodyPr rtlCol="0">
            <a:normAutofit fontScale="92500" lnSpcReduction="10000"/>
          </a:bodyPr>
          <a:lstStyle/>
          <a:p>
            <a:pPr rtl="0"/>
            <a:r>
              <a:rPr lang="fr-FR" dirty="0"/>
              <a:t>C’est une compétition nautique internationale à la voile et défi amical entre les différents Yacht Club.</a:t>
            </a:r>
          </a:p>
          <a:p>
            <a:pPr rtl="0"/>
            <a:r>
              <a:rPr lang="fr-FR" dirty="0"/>
              <a:t> Plus anciennes compétitions sportives1951,</a:t>
            </a:r>
          </a:p>
          <a:p>
            <a:pPr rtl="0"/>
            <a:r>
              <a:rPr lang="fr-FR" dirty="0"/>
              <a:t> Lors de cette course, le détenteur de la coupe remet son titre en jeu face aux challengers et se charge </a:t>
            </a:r>
            <a:r>
              <a:rPr lang="fr-FR" b="1" dirty="0"/>
              <a:t>d’organiser les régates et </a:t>
            </a:r>
            <a:r>
              <a:rPr lang="fr-FR" b="1" u="sng" dirty="0"/>
              <a:t>des règles</a:t>
            </a:r>
            <a:r>
              <a:rPr lang="fr-FR" dirty="0"/>
              <a:t>.</a:t>
            </a:r>
          </a:p>
        </p:txBody>
      </p:sp>
      <p:pic>
        <p:nvPicPr>
          <p:cNvPr id="6" name="Image 5" descr="Une image contenant ciel, plein air, voile, voilier&#10;&#10;Description générée automatiquement">
            <a:hlinkClick r:id="rId3"/>
            <a:extLst>
              <a:ext uri="{FF2B5EF4-FFF2-40B4-BE49-F238E27FC236}">
                <a16:creationId xmlns:a16="http://schemas.microsoft.com/office/drawing/2014/main" id="{C88EBD6C-B3E0-ED08-D0AD-4E75F99674D3}"/>
              </a:ext>
            </a:extLst>
          </p:cNvPr>
          <p:cNvPicPr>
            <a:picLocks noChangeAspect="1"/>
          </p:cNvPicPr>
          <p:nvPr/>
        </p:nvPicPr>
        <p:blipFill>
          <a:blip r:embed="rId4"/>
          <a:stretch>
            <a:fillRect/>
          </a:stretch>
        </p:blipFill>
        <p:spPr>
          <a:xfrm>
            <a:off x="6644844" y="3696776"/>
            <a:ext cx="5633864" cy="3161224"/>
          </a:xfrm>
          <a:prstGeom prst="rect">
            <a:avLst/>
          </a:prstGeom>
        </p:spPr>
      </p:pic>
      <p:pic>
        <p:nvPicPr>
          <p:cNvPr id="7" name="Image 6">
            <a:extLst>
              <a:ext uri="{FF2B5EF4-FFF2-40B4-BE49-F238E27FC236}">
                <a16:creationId xmlns:a16="http://schemas.microsoft.com/office/drawing/2014/main" id="{C1B3319C-35F7-97FA-A4D1-E6A58375F49D}"/>
              </a:ext>
            </a:extLst>
          </p:cNvPr>
          <p:cNvPicPr>
            <a:picLocks noChangeAspect="1"/>
          </p:cNvPicPr>
          <p:nvPr/>
        </p:nvPicPr>
        <p:blipFill>
          <a:blip r:embed="rId5"/>
          <a:stretch>
            <a:fillRect/>
          </a:stretch>
        </p:blipFill>
        <p:spPr>
          <a:xfrm>
            <a:off x="6644844" y="1052615"/>
            <a:ext cx="5543981" cy="2676703"/>
          </a:xfrm>
          <a:prstGeom prst="rect">
            <a:avLst/>
          </a:prstGeom>
        </p:spPr>
      </p:pic>
    </p:spTree>
    <p:extLst>
      <p:ext uri="{BB962C8B-B14F-4D97-AF65-F5344CB8AC3E}">
        <p14:creationId xmlns:p14="http://schemas.microsoft.com/office/powerpoint/2010/main" val="372909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rtl="0"/>
            <a:r>
              <a:rPr lang="fr-FR" b="1" dirty="0"/>
              <a:t>La route du Rhum</a:t>
            </a:r>
            <a:endParaRPr lang="fr-FR" dirty="0"/>
          </a:p>
        </p:txBody>
      </p:sp>
      <p:sp>
        <p:nvSpPr>
          <p:cNvPr id="3" name="Espace réservé du texte 2"/>
          <p:cNvSpPr>
            <a:spLocks noGrp="1"/>
          </p:cNvSpPr>
          <p:nvPr>
            <p:ph sz="half" idx="1"/>
          </p:nvPr>
        </p:nvSpPr>
        <p:spPr/>
        <p:txBody>
          <a:bodyPr rtlCol="0">
            <a:normAutofit fontScale="85000" lnSpcReduction="10000"/>
          </a:bodyPr>
          <a:lstStyle/>
          <a:p>
            <a:pPr rtl="0"/>
            <a:r>
              <a:rPr lang="fr-FR" dirty="0"/>
              <a:t>1978 par </a:t>
            </a:r>
            <a:r>
              <a:rPr lang="fr-FR" b="1" dirty="0"/>
              <a:t>Michel </a:t>
            </a:r>
            <a:r>
              <a:rPr lang="fr-FR" b="1" dirty="0" err="1"/>
              <a:t>Etevenon</a:t>
            </a:r>
            <a:r>
              <a:rPr lang="fr-FR" dirty="0"/>
              <a:t>, c’est une course à la </a:t>
            </a:r>
            <a:r>
              <a:rPr lang="fr-FR" b="1" dirty="0"/>
              <a:t>voile</a:t>
            </a:r>
            <a:r>
              <a:rPr lang="fr-FR" dirty="0"/>
              <a:t> </a:t>
            </a:r>
            <a:r>
              <a:rPr lang="fr-FR" b="1" dirty="0"/>
              <a:t>transatlantique</a:t>
            </a:r>
            <a:r>
              <a:rPr lang="fr-FR" dirty="0"/>
              <a:t> en </a:t>
            </a:r>
            <a:r>
              <a:rPr lang="fr-FR" b="1" dirty="0"/>
              <a:t>solitaire</a:t>
            </a:r>
            <a:r>
              <a:rPr lang="fr-FR" dirty="0"/>
              <a:t> </a:t>
            </a:r>
          </a:p>
          <a:p>
            <a:pPr rtl="0"/>
            <a:r>
              <a:rPr lang="fr-FR" dirty="0"/>
              <a:t>Partant de </a:t>
            </a:r>
            <a:r>
              <a:rPr lang="fr-FR" b="1" dirty="0"/>
              <a:t>Saint-Malo</a:t>
            </a:r>
            <a:r>
              <a:rPr lang="fr-FR" dirty="0"/>
              <a:t> et se finit en </a:t>
            </a:r>
            <a:r>
              <a:rPr lang="fr-FR" b="1" dirty="0"/>
              <a:t>Guadeloupe</a:t>
            </a:r>
            <a:r>
              <a:rPr lang="fr-FR" dirty="0"/>
              <a:t>. </a:t>
            </a:r>
          </a:p>
          <a:p>
            <a:pPr rtl="0"/>
            <a:r>
              <a:rPr lang="fr-FR" dirty="0"/>
              <a:t>Elle se déroule tous les </a:t>
            </a:r>
            <a:r>
              <a:rPr lang="fr-FR" b="1" dirty="0"/>
              <a:t>4</a:t>
            </a:r>
            <a:r>
              <a:rPr lang="fr-FR" dirty="0"/>
              <a:t> ans, entre fin octobre et début novembre. </a:t>
            </a:r>
          </a:p>
          <a:p>
            <a:pPr rtl="0"/>
            <a:r>
              <a:rPr lang="fr-FR" dirty="0">
                <a:hlinkClick r:id="rId3"/>
              </a:rPr>
              <a:t>La Route du Rhum</a:t>
            </a:r>
            <a:r>
              <a:rPr lang="fr-FR" dirty="0"/>
              <a:t> a une distance totale de </a:t>
            </a:r>
            <a:r>
              <a:rPr lang="fr-FR" b="1" dirty="0"/>
              <a:t>3542</a:t>
            </a:r>
            <a:r>
              <a:rPr lang="fr-FR" dirty="0"/>
              <a:t> milles, devenue mythique et mélange les genres et les classes. Elle réunit les bateaux les plus grands et les plus puissants.</a:t>
            </a:r>
          </a:p>
        </p:txBody>
      </p:sp>
      <p:pic>
        <p:nvPicPr>
          <p:cNvPr id="6" name="Espace réservé du contenu 5" descr="Une image contenant texte, capture d’écran, Police, diagramme&#10;&#10;Description générée automatiquement">
            <a:extLst>
              <a:ext uri="{FF2B5EF4-FFF2-40B4-BE49-F238E27FC236}">
                <a16:creationId xmlns:a16="http://schemas.microsoft.com/office/drawing/2014/main" id="{4F046482-3B16-34C5-0D3F-F2254EA8245D}"/>
              </a:ext>
            </a:extLst>
          </p:cNvPr>
          <p:cNvPicPr>
            <a:picLocks noGrp="1" noChangeAspect="1"/>
          </p:cNvPicPr>
          <p:nvPr>
            <p:ph sz="half" idx="2"/>
          </p:nvPr>
        </p:nvPicPr>
        <p:blipFill>
          <a:blip r:embed="rId4"/>
          <a:stretch>
            <a:fillRect/>
          </a:stretch>
        </p:blipFill>
        <p:spPr>
          <a:xfrm>
            <a:off x="6011414" y="3385127"/>
            <a:ext cx="6177411" cy="3474793"/>
          </a:xfrm>
        </p:spPr>
      </p:pic>
    </p:spTree>
    <p:extLst>
      <p:ext uri="{BB962C8B-B14F-4D97-AF65-F5344CB8AC3E}">
        <p14:creationId xmlns:p14="http://schemas.microsoft.com/office/powerpoint/2010/main" val="1306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rtl="0"/>
            <a:r>
              <a:rPr lang="fr-FR" b="1" dirty="0"/>
              <a:t>The </a:t>
            </a:r>
            <a:r>
              <a:rPr lang="fr-FR" b="1" dirty="0" err="1"/>
              <a:t>Ocean</a:t>
            </a:r>
            <a:r>
              <a:rPr lang="fr-FR" b="1" dirty="0"/>
              <a:t> Race</a:t>
            </a:r>
            <a:endParaRPr lang="fr-FR" dirty="0"/>
          </a:p>
        </p:txBody>
      </p:sp>
      <p:sp>
        <p:nvSpPr>
          <p:cNvPr id="3" name="Espace réservé du texte 2"/>
          <p:cNvSpPr>
            <a:spLocks noGrp="1"/>
          </p:cNvSpPr>
          <p:nvPr>
            <p:ph sz="half" idx="1"/>
          </p:nvPr>
        </p:nvSpPr>
        <p:spPr>
          <a:xfrm>
            <a:off x="261764" y="1700808"/>
            <a:ext cx="11053822" cy="3040360"/>
          </a:xfrm>
        </p:spPr>
        <p:txBody>
          <a:bodyPr rtlCol="0">
            <a:normAutofit fontScale="92500" lnSpcReduction="10000"/>
          </a:bodyPr>
          <a:lstStyle/>
          <a:p>
            <a:pPr rtl="0"/>
            <a:r>
              <a:rPr lang="fr-FR" dirty="0"/>
              <a:t>1973 tous les 3 ans</a:t>
            </a:r>
          </a:p>
          <a:p>
            <a:pPr rtl="0"/>
            <a:r>
              <a:rPr lang="fr-FR" dirty="0"/>
              <a:t>C’est une course à la voile autour du monde en équipage et réservée au </a:t>
            </a:r>
            <a:r>
              <a:rPr lang="fr-FR" b="1" dirty="0"/>
              <a:t>monocoques</a:t>
            </a:r>
            <a:r>
              <a:rPr lang="fr-FR" dirty="0"/>
              <a:t>. </a:t>
            </a:r>
          </a:p>
          <a:p>
            <a:pPr rtl="0"/>
            <a:r>
              <a:rPr lang="fr-FR" dirty="0" err="1"/>
              <a:t>L’Ocean</a:t>
            </a:r>
            <a:r>
              <a:rPr lang="fr-FR" dirty="0"/>
              <a:t> Race est un </a:t>
            </a:r>
            <a:r>
              <a:rPr lang="fr-FR" b="1" dirty="0"/>
              <a:t>marathon</a:t>
            </a:r>
            <a:r>
              <a:rPr lang="fr-FR" dirty="0"/>
              <a:t> </a:t>
            </a:r>
            <a:r>
              <a:rPr lang="fr-FR" b="1" dirty="0"/>
              <a:t>océanique</a:t>
            </a:r>
            <a:r>
              <a:rPr lang="fr-FR" dirty="0"/>
              <a:t> extrême a plusieurs étapes, longue de </a:t>
            </a:r>
            <a:r>
              <a:rPr lang="fr-FR" b="1" dirty="0"/>
              <a:t>45 000 milles</a:t>
            </a:r>
            <a:r>
              <a:rPr lang="fr-FR" dirty="0"/>
              <a:t>. </a:t>
            </a:r>
          </a:p>
          <a:p>
            <a:r>
              <a:rPr lang="fr-FR" dirty="0"/>
              <a:t>Son départ se fait à </a:t>
            </a:r>
            <a:r>
              <a:rPr lang="fr-FR" b="1" dirty="0"/>
              <a:t>Alicante</a:t>
            </a:r>
            <a:r>
              <a:rPr lang="fr-FR" dirty="0"/>
              <a:t> et son arrivée change de ville hôte lors de chaque édition.</a:t>
            </a:r>
          </a:p>
          <a:p>
            <a:pPr rtl="0"/>
            <a:endParaRPr lang="fr-FR" dirty="0"/>
          </a:p>
        </p:txBody>
      </p:sp>
      <p:pic>
        <p:nvPicPr>
          <p:cNvPr id="5" name="Image 4">
            <a:extLst>
              <a:ext uri="{FF2B5EF4-FFF2-40B4-BE49-F238E27FC236}">
                <a16:creationId xmlns:a16="http://schemas.microsoft.com/office/drawing/2014/main" id="{F6AEB414-7B31-03ED-0473-F4DA3AF46824}"/>
              </a:ext>
            </a:extLst>
          </p:cNvPr>
          <p:cNvPicPr>
            <a:picLocks noChangeAspect="1"/>
          </p:cNvPicPr>
          <p:nvPr/>
        </p:nvPicPr>
        <p:blipFill>
          <a:blip r:embed="rId3"/>
          <a:stretch>
            <a:fillRect/>
          </a:stretch>
        </p:blipFill>
        <p:spPr>
          <a:xfrm>
            <a:off x="4438228" y="4284803"/>
            <a:ext cx="7750597" cy="2573198"/>
          </a:xfrm>
          <a:prstGeom prst="rect">
            <a:avLst/>
          </a:prstGeom>
        </p:spPr>
      </p:pic>
    </p:spTree>
    <p:extLst>
      <p:ext uri="{BB962C8B-B14F-4D97-AF65-F5344CB8AC3E}">
        <p14:creationId xmlns:p14="http://schemas.microsoft.com/office/powerpoint/2010/main" val="357996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rtl="0"/>
            <a:r>
              <a:rPr lang="fr-FR" b="1" dirty="0"/>
              <a:t>Le Trophée Jules Verne</a:t>
            </a:r>
            <a:endParaRPr lang="fr-FR" dirty="0"/>
          </a:p>
        </p:txBody>
      </p:sp>
      <p:sp>
        <p:nvSpPr>
          <p:cNvPr id="3" name="Espace réservé du texte 2"/>
          <p:cNvSpPr>
            <a:spLocks noGrp="1"/>
          </p:cNvSpPr>
          <p:nvPr>
            <p:ph sz="half" idx="1"/>
          </p:nvPr>
        </p:nvSpPr>
        <p:spPr/>
        <p:txBody>
          <a:bodyPr rtlCol="0">
            <a:normAutofit/>
          </a:bodyPr>
          <a:lstStyle/>
          <a:p>
            <a:pPr rtl="0"/>
            <a:r>
              <a:rPr lang="fr-FR" dirty="0"/>
              <a:t>Un défi nautique qui récompense le </a:t>
            </a:r>
            <a:r>
              <a:rPr lang="fr-FR" b="1" dirty="0"/>
              <a:t>tour du monde</a:t>
            </a:r>
            <a:r>
              <a:rPr lang="fr-FR" dirty="0"/>
              <a:t> à la </a:t>
            </a:r>
            <a:r>
              <a:rPr lang="fr-FR" b="1" dirty="0"/>
              <a:t>voile</a:t>
            </a:r>
            <a:r>
              <a:rPr lang="fr-FR" dirty="0"/>
              <a:t> le plus rapide réalisé en </a:t>
            </a:r>
            <a:r>
              <a:rPr lang="fr-FR" b="1" dirty="0"/>
              <a:t>équipage</a:t>
            </a:r>
            <a:r>
              <a:rPr lang="fr-FR" dirty="0"/>
              <a:t>, </a:t>
            </a:r>
            <a:r>
              <a:rPr lang="fr-FR" b="1" dirty="0"/>
              <a:t>sans escale et sans assistance </a:t>
            </a:r>
          </a:p>
          <a:p>
            <a:pPr rtl="0"/>
            <a:r>
              <a:rPr lang="fr-FR" b="1" dirty="0"/>
              <a:t>21 760 milles </a:t>
            </a:r>
            <a:r>
              <a:rPr lang="fr-FR" dirty="0"/>
              <a:t>marins. </a:t>
            </a:r>
          </a:p>
          <a:p>
            <a:pPr rtl="0"/>
            <a:r>
              <a:rPr lang="fr-FR" dirty="0"/>
              <a:t>C’est une référence au Tour du monde en quatre-vingts jours de Jules Verne.</a:t>
            </a:r>
          </a:p>
        </p:txBody>
      </p:sp>
      <p:pic>
        <p:nvPicPr>
          <p:cNvPr id="9" name="Image 8" descr="Une image contenant carte, texte, atlas, Monde&#10;&#10;Description générée automatiquement">
            <a:extLst>
              <a:ext uri="{FF2B5EF4-FFF2-40B4-BE49-F238E27FC236}">
                <a16:creationId xmlns:a16="http://schemas.microsoft.com/office/drawing/2014/main" id="{A52347BB-80C8-F0A0-9623-85312CF49058}"/>
              </a:ext>
            </a:extLst>
          </p:cNvPr>
          <p:cNvPicPr>
            <a:picLocks noChangeAspect="1"/>
          </p:cNvPicPr>
          <p:nvPr/>
        </p:nvPicPr>
        <p:blipFill>
          <a:blip r:embed="rId3"/>
          <a:stretch>
            <a:fillRect/>
          </a:stretch>
        </p:blipFill>
        <p:spPr>
          <a:xfrm>
            <a:off x="5837786" y="2636912"/>
            <a:ext cx="6324618" cy="4219631"/>
          </a:xfrm>
          <a:prstGeom prst="rect">
            <a:avLst/>
          </a:prstGeom>
        </p:spPr>
      </p:pic>
      <p:pic>
        <p:nvPicPr>
          <p:cNvPr id="11" name="Image 10" descr="Une image contenant ciel, plein air, eau, bateau&#10;&#10;Description générée automatiquement">
            <a:extLst>
              <a:ext uri="{FF2B5EF4-FFF2-40B4-BE49-F238E27FC236}">
                <a16:creationId xmlns:a16="http://schemas.microsoft.com/office/drawing/2014/main" id="{D35E664A-22B8-E72D-B5D7-6530A2175628}"/>
              </a:ext>
            </a:extLst>
          </p:cNvPr>
          <p:cNvPicPr>
            <a:picLocks noChangeAspect="1"/>
          </p:cNvPicPr>
          <p:nvPr/>
        </p:nvPicPr>
        <p:blipFill>
          <a:blip r:embed="rId4"/>
          <a:stretch>
            <a:fillRect/>
          </a:stretch>
        </p:blipFill>
        <p:spPr>
          <a:xfrm>
            <a:off x="8182644" y="22029"/>
            <a:ext cx="3763736" cy="2509157"/>
          </a:xfrm>
          <a:prstGeom prst="rect">
            <a:avLst/>
          </a:prstGeom>
        </p:spPr>
      </p:pic>
    </p:spTree>
    <p:extLst>
      <p:ext uri="{BB962C8B-B14F-4D97-AF65-F5344CB8AC3E}">
        <p14:creationId xmlns:p14="http://schemas.microsoft.com/office/powerpoint/2010/main" val="49883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rtl="0"/>
            <a:r>
              <a:rPr lang="fr-FR" b="1" dirty="0"/>
              <a:t>La solitaire du Figaro « L’Aurore »</a:t>
            </a:r>
            <a:endParaRPr lang="fr-FR" dirty="0"/>
          </a:p>
        </p:txBody>
      </p:sp>
      <p:sp>
        <p:nvSpPr>
          <p:cNvPr id="3" name="Espace réservé du texte 2"/>
          <p:cNvSpPr>
            <a:spLocks noGrp="1"/>
          </p:cNvSpPr>
          <p:nvPr>
            <p:ph sz="half" idx="1"/>
          </p:nvPr>
        </p:nvSpPr>
        <p:spPr/>
        <p:txBody>
          <a:bodyPr rtlCol="0">
            <a:normAutofit fontScale="92500" lnSpcReduction="10000"/>
          </a:bodyPr>
          <a:lstStyle/>
          <a:p>
            <a:pPr rtl="0"/>
            <a:r>
              <a:rPr lang="fr-FR" dirty="0"/>
              <a:t>Anciennement Course de l’Aurore, est une course à la voile en solitaire par étapes, créée en 1970. Le Figaro rachète l’événement en 1980, qui porte désormais son nom. C’est une course prisée de la voile sportive en France et la mère des courses au large. Elle se déroule en deux étapes et sans assistance ouverte, aussi bien pour les </a:t>
            </a:r>
            <a:r>
              <a:rPr lang="fr-FR" b="1" dirty="0"/>
              <a:t>professionnels</a:t>
            </a:r>
            <a:r>
              <a:rPr lang="fr-FR" dirty="0"/>
              <a:t> que pour les </a:t>
            </a:r>
            <a:r>
              <a:rPr lang="fr-FR" b="1" dirty="0"/>
              <a:t>amateurs</a:t>
            </a:r>
            <a:r>
              <a:rPr lang="fr-FR" dirty="0"/>
              <a:t>.</a:t>
            </a:r>
          </a:p>
        </p:txBody>
      </p:sp>
      <p:sp>
        <p:nvSpPr>
          <p:cNvPr id="2" name="Espace réservé du contenu 1"/>
          <p:cNvSpPr>
            <a:spLocks noGrp="1"/>
          </p:cNvSpPr>
          <p:nvPr>
            <p:ph sz="half" idx="2"/>
          </p:nvPr>
        </p:nvSpPr>
        <p:spPr/>
        <p:txBody>
          <a:bodyPr rtlCol="0">
            <a:normAutofit fontScale="92500" lnSpcReduction="10000"/>
          </a:bodyPr>
          <a:lstStyle/>
          <a:p>
            <a:pPr rtl="0"/>
            <a:endParaRPr lang="fr-FR"/>
          </a:p>
        </p:txBody>
      </p:sp>
    </p:spTree>
    <p:extLst>
      <p:ext uri="{BB962C8B-B14F-4D97-AF65-F5344CB8AC3E}">
        <p14:creationId xmlns:p14="http://schemas.microsoft.com/office/powerpoint/2010/main" val="19107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ésentation de rapport de pays du mon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_16308887_TF03460629" id="{59F5F543-21D5-452F-BDA7-304FCBDF3A24}" vid="{A69020B4-62E5-4363-9099-81E882F9AF1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de rapport de pays du monde</Template>
  <TotalTime>203</TotalTime>
  <Words>834</Words>
  <Application>Microsoft Office PowerPoint</Application>
  <PresentationFormat>Personnalisé</PresentationFormat>
  <Paragraphs>83</Paragraphs>
  <Slides>13</Slides>
  <Notes>13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Arial</vt:lpstr>
      <vt:lpstr>Century Gothic</vt:lpstr>
      <vt:lpstr>Présentation de rapport de pays du monde</vt:lpstr>
      <vt:lpstr>Domaine 5: l’Histoire  du plus rapide</vt:lpstr>
      <vt:lpstr>1838 Le ruban bleu </vt:lpstr>
      <vt:lpstr> l’Histoire  du plus rapide</vt:lpstr>
      <vt:lpstr>Le Vendée Globe</vt:lpstr>
      <vt:lpstr>La Coupe de l’America / America’s Cup </vt:lpstr>
      <vt:lpstr>La route du Rhum</vt:lpstr>
      <vt:lpstr>The Ocean Race</vt:lpstr>
      <vt:lpstr>Le Trophée Jules Verne</vt:lpstr>
      <vt:lpstr>La solitaire du Figaro « L’Aurore »</vt:lpstr>
      <vt:lpstr>La Tall Ships’ Race</vt:lpstr>
      <vt:lpstr>La Fastnet Race</vt:lpstr>
      <vt:lpstr>Cap Martinique : La Trinité-sur-Mer / Fort-de-France</vt:lpstr>
      <vt:lpstr>Une nouvelle course avec des mega trimaran « classe ultime » L’arkea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Domaine 5: l’Histoire  du plus rapide</dc:title>
  <dc:creator>MOZZICONACCI Matthias</dc:creator>
  <cp:lastModifiedBy>MOZZICONACCI Matthias</cp:lastModifiedBy>
  <cp:revision>1</cp:revision>
  <dcterms:created xsi:type="dcterms:W3CDTF">2024-05-06T15:51:13Z</dcterms:created>
  <dcterms:modified xsi:type="dcterms:W3CDTF">2024-05-06T19:22:32Z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